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aleway ExtraBold"/>
      <p:bold r:id="rId25"/>
      <p:boldItalic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Poppins Black"/>
      <p:bold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  <p:embeddedFont>
      <p:font typeface="Poppins ExtraLight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86">
          <p15:clr>
            <a:srgbClr val="A4A3A4"/>
          </p15:clr>
        </p15:guide>
        <p15:guide id="2" pos="688">
          <p15:clr>
            <a:srgbClr val="A4A3A4"/>
          </p15:clr>
        </p15:guide>
        <p15:guide id="3" orient="horz" pos="3589">
          <p15:clr>
            <a:srgbClr val="A4A3A4"/>
          </p15:clr>
        </p15:guide>
        <p15:guide id="4" pos="6992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i3A5KuO5s7NJhd75fs8nJOd3/Y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86" orient="horz"/>
        <p:guide pos="688"/>
        <p:guide pos="3589" orient="horz"/>
        <p:guide pos="69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ExtraBold-boldItalic.fntdata"/><Relationship Id="rId25" Type="http://schemas.openxmlformats.org/officeDocument/2006/relationships/font" Target="fonts/RalewayExtraBold-bold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Black-bold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PoppinsBlack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37" Type="http://schemas.openxmlformats.org/officeDocument/2006/relationships/font" Target="fonts/PoppinsExtraLight-regular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PoppinsExtraLight-italic.fntdata"/><Relationship Id="rId16" Type="http://schemas.openxmlformats.org/officeDocument/2006/relationships/slide" Target="slides/slide11.xml"/><Relationship Id="rId38" Type="http://schemas.openxmlformats.org/officeDocument/2006/relationships/font" Target="fonts/PoppinsExtra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1092200" y="108902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  <a:defRPr>
                <a:solidFill>
                  <a:srgbClr val="F2440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88">
          <p15:clr>
            <a:srgbClr val="FBAE40"/>
          </p15:clr>
        </p15:guide>
        <p15:guide id="2" pos="6992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58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b="0" i="0" sz="4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4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0" Type="http://schemas.openxmlformats.org/officeDocument/2006/relationships/image" Target="../media/image33.png"/><Relationship Id="rId9" Type="http://schemas.openxmlformats.org/officeDocument/2006/relationships/image" Target="../media/image37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18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27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5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96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ão segurando aparelho eletrônico&#10;&#10;Descrição gerada automaticamente" id="312" name="Google Shape;312;p1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0"/>
          <p:cNvGrpSpPr/>
          <p:nvPr/>
        </p:nvGrpSpPr>
        <p:grpSpPr>
          <a:xfrm>
            <a:off x="1092200" y="2344562"/>
            <a:ext cx="4286754" cy="1785104"/>
            <a:chOff x="1092200" y="2344562"/>
            <a:chExt cx="4286754" cy="1785104"/>
          </a:xfrm>
        </p:grpSpPr>
        <p:sp>
          <p:nvSpPr>
            <p:cNvPr id="314" name="Google Shape;314;p10"/>
            <p:cNvSpPr txBox="1"/>
            <p:nvPr/>
          </p:nvSpPr>
          <p:spPr>
            <a:xfrm>
              <a:off x="1102327" y="2344562"/>
              <a:ext cx="315022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2C3D73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315" name="Google Shape;315;p10"/>
            <p:cNvSpPr txBox="1"/>
            <p:nvPr/>
          </p:nvSpPr>
          <p:spPr>
            <a:xfrm>
              <a:off x="1092200" y="2929337"/>
              <a:ext cx="428675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elit, sed diam nonummy nibh euismod tincidunt ut laoreet dolore magna aliquam erat.</a:t>
              </a:r>
              <a:endParaRPr/>
            </a:p>
          </p:txBody>
        </p:sp>
      </p:grpSp>
      <p:cxnSp>
        <p:nvCxnSpPr>
          <p:cNvPr id="316" name="Google Shape;316;p10"/>
          <p:cNvCxnSpPr/>
          <p:nvPr/>
        </p:nvCxnSpPr>
        <p:spPr>
          <a:xfrm>
            <a:off x="10706582" y="0"/>
            <a:ext cx="0" cy="6858000"/>
          </a:xfrm>
          <a:prstGeom prst="straightConnector1">
            <a:avLst/>
          </a:prstGeom>
          <a:noFill/>
          <a:ln cap="flat" cmpd="sng" w="254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17" name="Google Shape;317;p10"/>
          <p:cNvGrpSpPr/>
          <p:nvPr/>
        </p:nvGrpSpPr>
        <p:grpSpPr>
          <a:xfrm>
            <a:off x="10355005" y="3077423"/>
            <a:ext cx="703154" cy="714729"/>
            <a:chOff x="10355005" y="3077423"/>
            <a:chExt cx="703154" cy="714729"/>
          </a:xfrm>
        </p:grpSpPr>
        <p:sp>
          <p:nvSpPr>
            <p:cNvPr id="318" name="Google Shape;318;p10"/>
            <p:cNvSpPr/>
            <p:nvPr/>
          </p:nvSpPr>
          <p:spPr>
            <a:xfrm flipH="1">
              <a:off x="10355005" y="3077423"/>
              <a:ext cx="703154" cy="70315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9" name="Google Shape;319;p10"/>
            <p:cNvSpPr txBox="1"/>
            <p:nvPr/>
          </p:nvSpPr>
          <p:spPr>
            <a:xfrm>
              <a:off x="10486456" y="3207377"/>
              <a:ext cx="4171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D0CECE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/>
            </a:p>
          </p:txBody>
        </p:sp>
      </p:grpSp>
      <p:grpSp>
        <p:nvGrpSpPr>
          <p:cNvPr id="320" name="Google Shape;320;p10"/>
          <p:cNvGrpSpPr/>
          <p:nvPr/>
        </p:nvGrpSpPr>
        <p:grpSpPr>
          <a:xfrm>
            <a:off x="10355005" y="4994384"/>
            <a:ext cx="703154" cy="703154"/>
            <a:chOff x="10355005" y="4994384"/>
            <a:chExt cx="703154" cy="703154"/>
          </a:xfrm>
        </p:grpSpPr>
        <p:sp>
          <p:nvSpPr>
            <p:cNvPr id="321" name="Google Shape;321;p10"/>
            <p:cNvSpPr/>
            <p:nvPr/>
          </p:nvSpPr>
          <p:spPr>
            <a:xfrm flipH="1">
              <a:off x="10355005" y="4994384"/>
              <a:ext cx="703154" cy="70315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10"/>
            <p:cNvSpPr txBox="1"/>
            <p:nvPr/>
          </p:nvSpPr>
          <p:spPr>
            <a:xfrm>
              <a:off x="10486456" y="5112763"/>
              <a:ext cx="4363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D0CECE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/>
            </a:p>
          </p:txBody>
        </p:sp>
      </p:grpSp>
      <p:sp>
        <p:nvSpPr>
          <p:cNvPr id="323" name="Google Shape;323;p10"/>
          <p:cNvSpPr/>
          <p:nvPr/>
        </p:nvSpPr>
        <p:spPr>
          <a:xfrm>
            <a:off x="5514318" y="1089025"/>
            <a:ext cx="4608513" cy="460851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4" name="Google Shape;324;p10"/>
          <p:cNvGrpSpPr/>
          <p:nvPr/>
        </p:nvGrpSpPr>
        <p:grpSpPr>
          <a:xfrm>
            <a:off x="10355005" y="1089025"/>
            <a:ext cx="703154" cy="725662"/>
            <a:chOff x="10355005" y="1089025"/>
            <a:chExt cx="703154" cy="725662"/>
          </a:xfrm>
        </p:grpSpPr>
        <p:sp>
          <p:nvSpPr>
            <p:cNvPr id="325" name="Google Shape;325;p10"/>
            <p:cNvSpPr/>
            <p:nvPr/>
          </p:nvSpPr>
          <p:spPr>
            <a:xfrm flipH="1">
              <a:off x="10355005" y="1089025"/>
              <a:ext cx="703154" cy="70315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6" name="Google Shape;326;p10"/>
            <p:cNvSpPr txBox="1"/>
            <p:nvPr/>
          </p:nvSpPr>
          <p:spPr>
            <a:xfrm>
              <a:off x="10530539" y="1229912"/>
              <a:ext cx="3481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D0CECE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/>
            </a:p>
          </p:txBody>
        </p:sp>
      </p:grpSp>
      <p:grpSp>
        <p:nvGrpSpPr>
          <p:cNvPr id="327" name="Google Shape;327;p10"/>
          <p:cNvGrpSpPr/>
          <p:nvPr/>
        </p:nvGrpSpPr>
        <p:grpSpPr>
          <a:xfrm>
            <a:off x="10355005" y="1094813"/>
            <a:ext cx="703154" cy="725662"/>
            <a:chOff x="10355005" y="1071411"/>
            <a:chExt cx="703154" cy="725662"/>
          </a:xfrm>
        </p:grpSpPr>
        <p:sp>
          <p:nvSpPr>
            <p:cNvPr id="328" name="Google Shape;328;p10"/>
            <p:cNvSpPr/>
            <p:nvPr/>
          </p:nvSpPr>
          <p:spPr>
            <a:xfrm flipH="1">
              <a:off x="10355005" y="1071411"/>
              <a:ext cx="703154" cy="703154"/>
            </a:xfrm>
            <a:prstGeom prst="ellipse">
              <a:avLst/>
            </a:prstGeom>
            <a:solidFill>
              <a:srgbClr val="F24405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10"/>
            <p:cNvSpPr txBox="1"/>
            <p:nvPr/>
          </p:nvSpPr>
          <p:spPr>
            <a:xfrm>
              <a:off x="10530539" y="1212298"/>
              <a:ext cx="3481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/>
            </a:p>
          </p:txBody>
        </p:sp>
      </p:grpSp>
      <p:sp>
        <p:nvSpPr>
          <p:cNvPr id="330" name="Google Shape;330;p10"/>
          <p:cNvSpPr/>
          <p:nvPr/>
        </p:nvSpPr>
        <p:spPr>
          <a:xfrm rot="-2700000">
            <a:off x="-2047960" y="-2036612"/>
            <a:ext cx="3626163" cy="34426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10"/>
          <p:cNvSpPr/>
          <p:nvPr/>
        </p:nvSpPr>
        <p:spPr>
          <a:xfrm rot="-2700000">
            <a:off x="355510" y="5787754"/>
            <a:ext cx="2259813" cy="225981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ão segurando celular com tela ligada&#10;&#10;Descrição gerada automaticamente" id="336" name="Google Shape;336;p11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11"/>
          <p:cNvGrpSpPr/>
          <p:nvPr/>
        </p:nvGrpSpPr>
        <p:grpSpPr>
          <a:xfrm>
            <a:off x="1092200" y="2344562"/>
            <a:ext cx="4286754" cy="1785104"/>
            <a:chOff x="1092200" y="2344562"/>
            <a:chExt cx="4286754" cy="1785104"/>
          </a:xfrm>
        </p:grpSpPr>
        <p:sp>
          <p:nvSpPr>
            <p:cNvPr id="338" name="Google Shape;338;p11"/>
            <p:cNvSpPr txBox="1"/>
            <p:nvPr/>
          </p:nvSpPr>
          <p:spPr>
            <a:xfrm>
              <a:off x="1102327" y="2344562"/>
              <a:ext cx="315022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2C3D73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339" name="Google Shape;339;p11"/>
            <p:cNvSpPr txBox="1"/>
            <p:nvPr/>
          </p:nvSpPr>
          <p:spPr>
            <a:xfrm>
              <a:off x="1092200" y="2929337"/>
              <a:ext cx="428675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Ut wisi enim ad minim veniam, quis nostrud exerci tation ullamcorper suscipit lobortis nisl ut aliquip ex ea commodo consequat.</a:t>
              </a:r>
              <a:endParaRPr/>
            </a:p>
          </p:txBody>
        </p:sp>
      </p:grpSp>
      <p:cxnSp>
        <p:nvCxnSpPr>
          <p:cNvPr id="340" name="Google Shape;340;p11"/>
          <p:cNvCxnSpPr/>
          <p:nvPr/>
        </p:nvCxnSpPr>
        <p:spPr>
          <a:xfrm>
            <a:off x="10706582" y="0"/>
            <a:ext cx="0" cy="6858000"/>
          </a:xfrm>
          <a:prstGeom prst="straightConnector1">
            <a:avLst/>
          </a:prstGeom>
          <a:noFill/>
          <a:ln cap="flat" cmpd="sng" w="254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11"/>
          <p:cNvSpPr/>
          <p:nvPr/>
        </p:nvSpPr>
        <p:spPr>
          <a:xfrm>
            <a:off x="5514318" y="1089025"/>
            <a:ext cx="4608513" cy="460851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2" name="Google Shape;342;p11"/>
          <p:cNvGrpSpPr/>
          <p:nvPr/>
        </p:nvGrpSpPr>
        <p:grpSpPr>
          <a:xfrm>
            <a:off x="10355005" y="4994384"/>
            <a:ext cx="703154" cy="703154"/>
            <a:chOff x="10355005" y="4994384"/>
            <a:chExt cx="703154" cy="703154"/>
          </a:xfrm>
        </p:grpSpPr>
        <p:sp>
          <p:nvSpPr>
            <p:cNvPr id="343" name="Google Shape;343;p11"/>
            <p:cNvSpPr/>
            <p:nvPr/>
          </p:nvSpPr>
          <p:spPr>
            <a:xfrm flipH="1">
              <a:off x="10355005" y="4994384"/>
              <a:ext cx="703154" cy="70315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4" name="Google Shape;344;p11"/>
            <p:cNvSpPr txBox="1"/>
            <p:nvPr/>
          </p:nvSpPr>
          <p:spPr>
            <a:xfrm>
              <a:off x="10486456" y="5112763"/>
              <a:ext cx="4363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D0CECE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/>
            </a:p>
          </p:txBody>
        </p:sp>
      </p:grpSp>
      <p:grpSp>
        <p:nvGrpSpPr>
          <p:cNvPr id="345" name="Google Shape;345;p11"/>
          <p:cNvGrpSpPr/>
          <p:nvPr/>
        </p:nvGrpSpPr>
        <p:grpSpPr>
          <a:xfrm>
            <a:off x="10355005" y="1089025"/>
            <a:ext cx="703154" cy="725662"/>
            <a:chOff x="10355005" y="1089025"/>
            <a:chExt cx="703154" cy="725662"/>
          </a:xfrm>
        </p:grpSpPr>
        <p:sp>
          <p:nvSpPr>
            <p:cNvPr id="346" name="Google Shape;346;p11"/>
            <p:cNvSpPr/>
            <p:nvPr/>
          </p:nvSpPr>
          <p:spPr>
            <a:xfrm flipH="1">
              <a:off x="10355005" y="1089025"/>
              <a:ext cx="703154" cy="70315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11"/>
            <p:cNvSpPr txBox="1"/>
            <p:nvPr/>
          </p:nvSpPr>
          <p:spPr>
            <a:xfrm>
              <a:off x="10530539" y="1229912"/>
              <a:ext cx="3481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D0CECE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/>
            </a:p>
          </p:txBody>
        </p:sp>
      </p:grpSp>
      <p:grpSp>
        <p:nvGrpSpPr>
          <p:cNvPr id="348" name="Google Shape;348;p11"/>
          <p:cNvGrpSpPr/>
          <p:nvPr/>
        </p:nvGrpSpPr>
        <p:grpSpPr>
          <a:xfrm>
            <a:off x="10355005" y="3090993"/>
            <a:ext cx="703154" cy="714729"/>
            <a:chOff x="10355005" y="3077423"/>
            <a:chExt cx="703154" cy="714729"/>
          </a:xfrm>
        </p:grpSpPr>
        <p:sp>
          <p:nvSpPr>
            <p:cNvPr id="349" name="Google Shape;349;p11"/>
            <p:cNvSpPr/>
            <p:nvPr/>
          </p:nvSpPr>
          <p:spPr>
            <a:xfrm flipH="1">
              <a:off x="10355005" y="3077423"/>
              <a:ext cx="703154" cy="70315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11"/>
            <p:cNvSpPr txBox="1"/>
            <p:nvPr/>
          </p:nvSpPr>
          <p:spPr>
            <a:xfrm>
              <a:off x="10486456" y="3207377"/>
              <a:ext cx="4171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D0CECE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/>
            </a:p>
          </p:txBody>
        </p:sp>
      </p:grpSp>
      <p:grpSp>
        <p:nvGrpSpPr>
          <p:cNvPr id="351" name="Google Shape;351;p11"/>
          <p:cNvGrpSpPr/>
          <p:nvPr/>
        </p:nvGrpSpPr>
        <p:grpSpPr>
          <a:xfrm>
            <a:off x="10355005" y="3077423"/>
            <a:ext cx="703154" cy="714729"/>
            <a:chOff x="10355005" y="3077423"/>
            <a:chExt cx="703154" cy="714729"/>
          </a:xfrm>
        </p:grpSpPr>
        <p:sp>
          <p:nvSpPr>
            <p:cNvPr id="352" name="Google Shape;352;p11"/>
            <p:cNvSpPr/>
            <p:nvPr/>
          </p:nvSpPr>
          <p:spPr>
            <a:xfrm flipH="1">
              <a:off x="10355005" y="3077423"/>
              <a:ext cx="703154" cy="703154"/>
            </a:xfrm>
            <a:prstGeom prst="ellipse">
              <a:avLst/>
            </a:prstGeom>
            <a:solidFill>
              <a:srgbClr val="F24405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11"/>
            <p:cNvSpPr txBox="1"/>
            <p:nvPr/>
          </p:nvSpPr>
          <p:spPr>
            <a:xfrm>
              <a:off x="10486456" y="3207377"/>
              <a:ext cx="4171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/>
            </a:p>
          </p:txBody>
        </p:sp>
      </p:grpSp>
      <p:sp>
        <p:nvSpPr>
          <p:cNvPr id="354" name="Google Shape;354;p11"/>
          <p:cNvSpPr/>
          <p:nvPr/>
        </p:nvSpPr>
        <p:spPr>
          <a:xfrm rot="-2700000">
            <a:off x="-2047960" y="-2036612"/>
            <a:ext cx="3626163" cy="34426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11"/>
          <p:cNvSpPr/>
          <p:nvPr/>
        </p:nvSpPr>
        <p:spPr>
          <a:xfrm rot="-2700000">
            <a:off x="355510" y="5787754"/>
            <a:ext cx="2259813" cy="225981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 em frente a computador&#10;&#10;Descrição gerada automaticamente" id="360" name="Google Shape;360;p12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12"/>
          <p:cNvGrpSpPr/>
          <p:nvPr/>
        </p:nvGrpSpPr>
        <p:grpSpPr>
          <a:xfrm>
            <a:off x="1092200" y="2344562"/>
            <a:ext cx="4286754" cy="1508105"/>
            <a:chOff x="1092200" y="2344562"/>
            <a:chExt cx="4286754" cy="1508105"/>
          </a:xfrm>
        </p:grpSpPr>
        <p:sp>
          <p:nvSpPr>
            <p:cNvPr id="362" name="Google Shape;362;p12"/>
            <p:cNvSpPr txBox="1"/>
            <p:nvPr/>
          </p:nvSpPr>
          <p:spPr>
            <a:xfrm>
              <a:off x="1102327" y="2344562"/>
              <a:ext cx="315022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2C3D73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363" name="Google Shape;363;p12"/>
            <p:cNvSpPr txBox="1"/>
            <p:nvPr/>
          </p:nvSpPr>
          <p:spPr>
            <a:xfrm>
              <a:off x="1092200" y="2929337"/>
              <a:ext cx="4286754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Duis autem vel eum iriure dolor in hendrerit in vulputate velit esse molestie consequat, vel illum dolore eu feugiat .</a:t>
              </a:r>
              <a:endParaRPr/>
            </a:p>
          </p:txBody>
        </p:sp>
      </p:grpSp>
      <p:cxnSp>
        <p:nvCxnSpPr>
          <p:cNvPr id="364" name="Google Shape;364;p12"/>
          <p:cNvCxnSpPr/>
          <p:nvPr/>
        </p:nvCxnSpPr>
        <p:spPr>
          <a:xfrm>
            <a:off x="10706582" y="0"/>
            <a:ext cx="0" cy="6858000"/>
          </a:xfrm>
          <a:prstGeom prst="straightConnector1">
            <a:avLst/>
          </a:prstGeom>
          <a:noFill/>
          <a:ln cap="flat" cmpd="sng" w="254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65" name="Google Shape;365;p12"/>
          <p:cNvGrpSpPr/>
          <p:nvPr/>
        </p:nvGrpSpPr>
        <p:grpSpPr>
          <a:xfrm>
            <a:off x="10355005" y="3077423"/>
            <a:ext cx="703154" cy="714729"/>
            <a:chOff x="10355005" y="3077423"/>
            <a:chExt cx="703154" cy="714729"/>
          </a:xfrm>
        </p:grpSpPr>
        <p:sp>
          <p:nvSpPr>
            <p:cNvPr id="366" name="Google Shape;366;p12"/>
            <p:cNvSpPr/>
            <p:nvPr/>
          </p:nvSpPr>
          <p:spPr>
            <a:xfrm flipH="1">
              <a:off x="10355005" y="3077423"/>
              <a:ext cx="703154" cy="70315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7" name="Google Shape;367;p12"/>
            <p:cNvSpPr txBox="1"/>
            <p:nvPr/>
          </p:nvSpPr>
          <p:spPr>
            <a:xfrm>
              <a:off x="10486456" y="3207377"/>
              <a:ext cx="4171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D0CECE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/>
            </a:p>
          </p:txBody>
        </p:sp>
      </p:grpSp>
      <p:grpSp>
        <p:nvGrpSpPr>
          <p:cNvPr id="368" name="Google Shape;368;p12"/>
          <p:cNvGrpSpPr/>
          <p:nvPr/>
        </p:nvGrpSpPr>
        <p:grpSpPr>
          <a:xfrm>
            <a:off x="10355005" y="1089025"/>
            <a:ext cx="703154" cy="725662"/>
            <a:chOff x="10355005" y="1089025"/>
            <a:chExt cx="703154" cy="725662"/>
          </a:xfrm>
        </p:grpSpPr>
        <p:sp>
          <p:nvSpPr>
            <p:cNvPr id="369" name="Google Shape;369;p12"/>
            <p:cNvSpPr/>
            <p:nvPr/>
          </p:nvSpPr>
          <p:spPr>
            <a:xfrm flipH="1">
              <a:off x="10355005" y="1089025"/>
              <a:ext cx="703154" cy="70315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0" name="Google Shape;370;p12"/>
            <p:cNvSpPr txBox="1"/>
            <p:nvPr/>
          </p:nvSpPr>
          <p:spPr>
            <a:xfrm>
              <a:off x="10530539" y="1229912"/>
              <a:ext cx="3481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D0CECE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/>
            </a:p>
          </p:txBody>
        </p:sp>
      </p:grpSp>
      <p:sp>
        <p:nvSpPr>
          <p:cNvPr id="371" name="Google Shape;371;p12"/>
          <p:cNvSpPr/>
          <p:nvPr/>
        </p:nvSpPr>
        <p:spPr>
          <a:xfrm>
            <a:off x="5514318" y="1089025"/>
            <a:ext cx="4608513" cy="460851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2" name="Google Shape;372;p12"/>
          <p:cNvGrpSpPr/>
          <p:nvPr/>
        </p:nvGrpSpPr>
        <p:grpSpPr>
          <a:xfrm>
            <a:off x="10355005" y="4994384"/>
            <a:ext cx="703154" cy="703154"/>
            <a:chOff x="10355005" y="4994384"/>
            <a:chExt cx="703154" cy="703154"/>
          </a:xfrm>
        </p:grpSpPr>
        <p:sp>
          <p:nvSpPr>
            <p:cNvPr id="373" name="Google Shape;373;p12"/>
            <p:cNvSpPr/>
            <p:nvPr/>
          </p:nvSpPr>
          <p:spPr>
            <a:xfrm flipH="1">
              <a:off x="10355005" y="4994384"/>
              <a:ext cx="703154" cy="70315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4" name="Google Shape;374;p12"/>
            <p:cNvSpPr txBox="1"/>
            <p:nvPr/>
          </p:nvSpPr>
          <p:spPr>
            <a:xfrm>
              <a:off x="10486456" y="5112763"/>
              <a:ext cx="4363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rgbClr val="D0CECE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/>
            </a:p>
          </p:txBody>
        </p:sp>
      </p:grpSp>
      <p:grpSp>
        <p:nvGrpSpPr>
          <p:cNvPr id="375" name="Google Shape;375;p12"/>
          <p:cNvGrpSpPr/>
          <p:nvPr/>
        </p:nvGrpSpPr>
        <p:grpSpPr>
          <a:xfrm>
            <a:off x="10355005" y="4994384"/>
            <a:ext cx="703154" cy="703154"/>
            <a:chOff x="10355005" y="4994384"/>
            <a:chExt cx="703154" cy="703154"/>
          </a:xfrm>
        </p:grpSpPr>
        <p:sp>
          <p:nvSpPr>
            <p:cNvPr id="376" name="Google Shape;376;p12"/>
            <p:cNvSpPr/>
            <p:nvPr/>
          </p:nvSpPr>
          <p:spPr>
            <a:xfrm flipH="1">
              <a:off x="10355005" y="4994384"/>
              <a:ext cx="703154" cy="703154"/>
            </a:xfrm>
            <a:prstGeom prst="ellipse">
              <a:avLst/>
            </a:prstGeom>
            <a:solidFill>
              <a:srgbClr val="F24405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7" name="Google Shape;377;p12"/>
            <p:cNvSpPr txBox="1"/>
            <p:nvPr/>
          </p:nvSpPr>
          <p:spPr>
            <a:xfrm>
              <a:off x="10486456" y="5112763"/>
              <a:ext cx="4363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/>
            </a:p>
          </p:txBody>
        </p:sp>
      </p:grpSp>
      <p:sp>
        <p:nvSpPr>
          <p:cNvPr id="378" name="Google Shape;378;p12"/>
          <p:cNvSpPr/>
          <p:nvPr/>
        </p:nvSpPr>
        <p:spPr>
          <a:xfrm rot="-2700000">
            <a:off x="-2047960" y="-2036612"/>
            <a:ext cx="3626163" cy="34426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12"/>
          <p:cNvSpPr/>
          <p:nvPr/>
        </p:nvSpPr>
        <p:spPr>
          <a:xfrm rot="-2700000">
            <a:off x="355510" y="5787754"/>
            <a:ext cx="2259813" cy="225981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 na frente de um laptop aberto&#10;&#10;Descrição gerada automaticamente" id="384" name="Google Shape;384;p13"/>
          <p:cNvPicPr preferRelativeResize="0"/>
          <p:nvPr/>
        </p:nvPicPr>
        <p:blipFill rotWithShape="1">
          <a:blip r:embed="rId3">
            <a:alphaModFix amt="20000"/>
          </a:blip>
          <a:srcRect b="0" l="0" r="28858" t="0"/>
          <a:stretch/>
        </p:blipFill>
        <p:spPr>
          <a:xfrm flipH="1">
            <a:off x="0" y="0"/>
            <a:ext cx="5272451" cy="49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3"/>
          <p:cNvSpPr/>
          <p:nvPr/>
        </p:nvSpPr>
        <p:spPr>
          <a:xfrm>
            <a:off x="0" y="0"/>
            <a:ext cx="12186176" cy="6858000"/>
          </a:xfrm>
          <a:custGeom>
            <a:rect b="b" l="l" r="r" t="t"/>
            <a:pathLst>
              <a:path extrusionOk="0" h="6858000" w="12186176">
                <a:moveTo>
                  <a:pt x="3667435" y="0"/>
                </a:moveTo>
                <a:lnTo>
                  <a:pt x="12186176" y="0"/>
                </a:lnTo>
                <a:lnTo>
                  <a:pt x="12186176" y="6858000"/>
                </a:lnTo>
                <a:lnTo>
                  <a:pt x="0" y="6858000"/>
                </a:lnTo>
                <a:lnTo>
                  <a:pt x="0" y="4292409"/>
                </a:lnTo>
                <a:lnTo>
                  <a:pt x="422331" y="4714740"/>
                </a:lnTo>
                <a:lnTo>
                  <a:pt x="4402253" y="7348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13"/>
          <p:cNvSpPr txBox="1"/>
          <p:nvPr>
            <p:ph type="title"/>
          </p:nvPr>
        </p:nvSpPr>
        <p:spPr>
          <a:xfrm>
            <a:off x="1092200" y="108902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/>
              <a:t>Seu título aqui</a:t>
            </a:r>
            <a:endParaRPr/>
          </a:p>
        </p:txBody>
      </p:sp>
      <p:sp>
        <p:nvSpPr>
          <p:cNvPr id="387" name="Google Shape;387;p13"/>
          <p:cNvSpPr/>
          <p:nvPr/>
        </p:nvSpPr>
        <p:spPr>
          <a:xfrm>
            <a:off x="8551381" y="3291908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13"/>
          <p:cNvSpPr txBox="1"/>
          <p:nvPr/>
        </p:nvSpPr>
        <p:spPr>
          <a:xfrm>
            <a:off x="8885615" y="3420597"/>
            <a:ext cx="15738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Lorem ipsum magna aliquam erat volutpat.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9" name="Google Shape;389;p13"/>
          <p:cNvGrpSpPr/>
          <p:nvPr/>
        </p:nvGrpSpPr>
        <p:grpSpPr>
          <a:xfrm>
            <a:off x="8365780" y="3593714"/>
            <a:ext cx="392430" cy="418644"/>
            <a:chOff x="8365780" y="3593714"/>
            <a:chExt cx="392430" cy="418644"/>
          </a:xfrm>
        </p:grpSpPr>
        <p:sp>
          <p:nvSpPr>
            <p:cNvPr id="390" name="Google Shape;390;p13"/>
            <p:cNvSpPr/>
            <p:nvPr/>
          </p:nvSpPr>
          <p:spPr>
            <a:xfrm>
              <a:off x="8365780" y="3593714"/>
              <a:ext cx="392430" cy="392430"/>
            </a:xfrm>
            <a:prstGeom prst="ellipse">
              <a:avLst/>
            </a:prstGeom>
            <a:solidFill>
              <a:srgbClr val="F24405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13"/>
            <p:cNvSpPr txBox="1"/>
            <p:nvPr/>
          </p:nvSpPr>
          <p:spPr>
            <a:xfrm>
              <a:off x="8387032" y="3643026"/>
              <a:ext cx="3369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5</a:t>
              </a:r>
              <a:endParaRPr/>
            </a:p>
          </p:txBody>
        </p:sp>
      </p:grpSp>
      <p:sp>
        <p:nvSpPr>
          <p:cNvPr id="392" name="Google Shape;392;p13"/>
          <p:cNvSpPr/>
          <p:nvPr/>
        </p:nvSpPr>
        <p:spPr>
          <a:xfrm>
            <a:off x="8551381" y="2022914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8885615" y="2151603"/>
            <a:ext cx="15738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Lorem ipsum magna aliquam erat volutpat.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4" name="Google Shape;394;p13"/>
          <p:cNvGrpSpPr/>
          <p:nvPr/>
        </p:nvGrpSpPr>
        <p:grpSpPr>
          <a:xfrm>
            <a:off x="8365780" y="2324720"/>
            <a:ext cx="392430" cy="418644"/>
            <a:chOff x="8365780" y="2324720"/>
            <a:chExt cx="392430" cy="418644"/>
          </a:xfrm>
        </p:grpSpPr>
        <p:sp>
          <p:nvSpPr>
            <p:cNvPr id="395" name="Google Shape;395;p13"/>
            <p:cNvSpPr/>
            <p:nvPr/>
          </p:nvSpPr>
          <p:spPr>
            <a:xfrm>
              <a:off x="8365780" y="2324720"/>
              <a:ext cx="392430" cy="392430"/>
            </a:xfrm>
            <a:prstGeom prst="ellipse">
              <a:avLst/>
            </a:prstGeom>
            <a:solidFill>
              <a:srgbClr val="2C3D73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13"/>
            <p:cNvSpPr txBox="1"/>
            <p:nvPr/>
          </p:nvSpPr>
          <p:spPr>
            <a:xfrm>
              <a:off x="8387032" y="2374032"/>
              <a:ext cx="3465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4</a:t>
              </a:r>
              <a:endParaRPr/>
            </a:p>
          </p:txBody>
        </p:sp>
      </p:grpSp>
      <p:sp>
        <p:nvSpPr>
          <p:cNvPr id="397" name="Google Shape;397;p13"/>
          <p:cNvSpPr/>
          <p:nvPr/>
        </p:nvSpPr>
        <p:spPr>
          <a:xfrm>
            <a:off x="8551381" y="4589757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13"/>
          <p:cNvSpPr txBox="1"/>
          <p:nvPr/>
        </p:nvSpPr>
        <p:spPr>
          <a:xfrm>
            <a:off x="8885615" y="4718446"/>
            <a:ext cx="15738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Lorem ipsum magna aliquam erat volutpat.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9" name="Google Shape;399;p13"/>
          <p:cNvGrpSpPr/>
          <p:nvPr/>
        </p:nvGrpSpPr>
        <p:grpSpPr>
          <a:xfrm>
            <a:off x="8365780" y="4891563"/>
            <a:ext cx="392430" cy="418644"/>
            <a:chOff x="8365780" y="4891563"/>
            <a:chExt cx="392430" cy="418644"/>
          </a:xfrm>
        </p:grpSpPr>
        <p:sp>
          <p:nvSpPr>
            <p:cNvPr id="400" name="Google Shape;400;p13"/>
            <p:cNvSpPr/>
            <p:nvPr/>
          </p:nvSpPr>
          <p:spPr>
            <a:xfrm>
              <a:off x="8365780" y="4891563"/>
              <a:ext cx="392430" cy="392430"/>
            </a:xfrm>
            <a:prstGeom prst="ellipse">
              <a:avLst/>
            </a:prstGeom>
            <a:solidFill>
              <a:srgbClr val="2C3D73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13"/>
            <p:cNvSpPr txBox="1"/>
            <p:nvPr/>
          </p:nvSpPr>
          <p:spPr>
            <a:xfrm>
              <a:off x="8396268" y="4940875"/>
              <a:ext cx="330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6</a:t>
              </a:r>
              <a:endParaRPr/>
            </a:p>
          </p:txBody>
        </p:sp>
      </p:grpSp>
      <p:sp>
        <p:nvSpPr>
          <p:cNvPr id="402" name="Google Shape;402;p13"/>
          <p:cNvSpPr/>
          <p:nvPr/>
        </p:nvSpPr>
        <p:spPr>
          <a:xfrm flipH="1">
            <a:off x="3367029" y="3291908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13"/>
          <p:cNvSpPr txBox="1"/>
          <p:nvPr/>
        </p:nvSpPr>
        <p:spPr>
          <a:xfrm flipH="1">
            <a:off x="1665795" y="3420597"/>
            <a:ext cx="15738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Lorem ipsum magna aliquam erat volutpat.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4" name="Google Shape;404;p13"/>
          <p:cNvGrpSpPr/>
          <p:nvPr/>
        </p:nvGrpSpPr>
        <p:grpSpPr>
          <a:xfrm>
            <a:off x="3367029" y="3580607"/>
            <a:ext cx="392430" cy="418644"/>
            <a:chOff x="3367029" y="3593714"/>
            <a:chExt cx="392430" cy="418644"/>
          </a:xfrm>
        </p:grpSpPr>
        <p:sp>
          <p:nvSpPr>
            <p:cNvPr id="405" name="Google Shape;405;p13"/>
            <p:cNvSpPr/>
            <p:nvPr/>
          </p:nvSpPr>
          <p:spPr>
            <a:xfrm flipH="1">
              <a:off x="3367029" y="3593714"/>
              <a:ext cx="392430" cy="392430"/>
            </a:xfrm>
            <a:prstGeom prst="ellipse">
              <a:avLst/>
            </a:prstGeom>
            <a:solidFill>
              <a:srgbClr val="2C3D73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r" dir="108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13"/>
            <p:cNvSpPr txBox="1"/>
            <p:nvPr/>
          </p:nvSpPr>
          <p:spPr>
            <a:xfrm flipH="1">
              <a:off x="3397517" y="3643026"/>
              <a:ext cx="316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/>
            </a:p>
          </p:txBody>
        </p:sp>
      </p:grpSp>
      <p:sp>
        <p:nvSpPr>
          <p:cNvPr id="407" name="Google Shape;407;p13"/>
          <p:cNvSpPr/>
          <p:nvPr/>
        </p:nvSpPr>
        <p:spPr>
          <a:xfrm flipH="1">
            <a:off x="3367029" y="2022914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13"/>
          <p:cNvSpPr txBox="1"/>
          <p:nvPr/>
        </p:nvSpPr>
        <p:spPr>
          <a:xfrm flipH="1">
            <a:off x="1665795" y="2151603"/>
            <a:ext cx="15738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Lorem ipsum magna aliquam erat volutpat.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9" name="Google Shape;409;p13"/>
          <p:cNvGrpSpPr/>
          <p:nvPr/>
        </p:nvGrpSpPr>
        <p:grpSpPr>
          <a:xfrm>
            <a:off x="3367029" y="2311613"/>
            <a:ext cx="392430" cy="418644"/>
            <a:chOff x="3367029" y="2324720"/>
            <a:chExt cx="392430" cy="418644"/>
          </a:xfrm>
        </p:grpSpPr>
        <p:sp>
          <p:nvSpPr>
            <p:cNvPr id="410" name="Google Shape;410;p13"/>
            <p:cNvSpPr/>
            <p:nvPr/>
          </p:nvSpPr>
          <p:spPr>
            <a:xfrm flipH="1">
              <a:off x="3367029" y="2324720"/>
              <a:ext cx="392430" cy="392430"/>
            </a:xfrm>
            <a:prstGeom prst="ellipse">
              <a:avLst/>
            </a:prstGeom>
            <a:solidFill>
              <a:srgbClr val="F24405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r" dir="108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13"/>
            <p:cNvSpPr txBox="1"/>
            <p:nvPr/>
          </p:nvSpPr>
          <p:spPr>
            <a:xfrm flipH="1">
              <a:off x="3425225" y="2374032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/>
            </a:p>
          </p:txBody>
        </p:sp>
      </p:grpSp>
      <p:sp>
        <p:nvSpPr>
          <p:cNvPr id="412" name="Google Shape;412;p13"/>
          <p:cNvSpPr/>
          <p:nvPr/>
        </p:nvSpPr>
        <p:spPr>
          <a:xfrm flipH="1">
            <a:off x="3367029" y="4589757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 flipH="1">
            <a:off x="1665795" y="4718446"/>
            <a:ext cx="15738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Lorem ipsum magna aliquam erat volutpat.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4" name="Google Shape;414;p13"/>
          <p:cNvGrpSpPr/>
          <p:nvPr/>
        </p:nvGrpSpPr>
        <p:grpSpPr>
          <a:xfrm>
            <a:off x="3367029" y="4891563"/>
            <a:ext cx="392430" cy="427522"/>
            <a:chOff x="3367029" y="4891563"/>
            <a:chExt cx="392430" cy="427522"/>
          </a:xfrm>
        </p:grpSpPr>
        <p:sp>
          <p:nvSpPr>
            <p:cNvPr id="415" name="Google Shape;415;p13"/>
            <p:cNvSpPr/>
            <p:nvPr/>
          </p:nvSpPr>
          <p:spPr>
            <a:xfrm flipH="1">
              <a:off x="3367029" y="4891563"/>
              <a:ext cx="392430" cy="392430"/>
            </a:xfrm>
            <a:prstGeom prst="ellipse">
              <a:avLst/>
            </a:prstGeom>
            <a:solidFill>
              <a:srgbClr val="F24405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r" dir="108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13"/>
            <p:cNvSpPr txBox="1"/>
            <p:nvPr/>
          </p:nvSpPr>
          <p:spPr>
            <a:xfrm flipH="1">
              <a:off x="3388997" y="4949753"/>
              <a:ext cx="3273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/>
            </a:p>
          </p:txBody>
        </p:sp>
      </p:grpSp>
      <p:grpSp>
        <p:nvGrpSpPr>
          <p:cNvPr id="417" name="Google Shape;417;p13"/>
          <p:cNvGrpSpPr/>
          <p:nvPr/>
        </p:nvGrpSpPr>
        <p:grpSpPr>
          <a:xfrm>
            <a:off x="4301754" y="2194560"/>
            <a:ext cx="3540978" cy="3233066"/>
            <a:chOff x="4301754" y="2194560"/>
            <a:chExt cx="3540978" cy="3233066"/>
          </a:xfrm>
        </p:grpSpPr>
        <p:sp>
          <p:nvSpPr>
            <p:cNvPr id="418" name="Google Shape;418;p13"/>
            <p:cNvSpPr/>
            <p:nvPr/>
          </p:nvSpPr>
          <p:spPr>
            <a:xfrm>
              <a:off x="4301754" y="2194560"/>
              <a:ext cx="3540978" cy="3233066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127981" y="2231680"/>
              <a:ext cx="1904632" cy="853894"/>
            </a:xfrm>
            <a:custGeom>
              <a:rect b="b" l="l" r="r" t="t"/>
              <a:pathLst>
                <a:path extrusionOk="0" h="853894" w="1904632">
                  <a:moveTo>
                    <a:pt x="1859" y="0"/>
                  </a:moveTo>
                  <a:lnTo>
                    <a:pt x="1901373" y="0"/>
                  </a:lnTo>
                  <a:lnTo>
                    <a:pt x="1904632" y="6517"/>
                  </a:lnTo>
                  <a:lnTo>
                    <a:pt x="1385639" y="853894"/>
                  </a:lnTo>
                  <a:lnTo>
                    <a:pt x="517323" y="853894"/>
                  </a:lnTo>
                  <a:lnTo>
                    <a:pt x="0" y="3718"/>
                  </a:lnTo>
                  <a:close/>
                </a:path>
              </a:pathLst>
            </a:custGeom>
            <a:solidFill>
              <a:srgbClr val="F24405"/>
            </a:solidFill>
            <a:ln cap="rnd" cmpd="sng" w="635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4342237" y="2235399"/>
              <a:ext cx="1303066" cy="1577838"/>
            </a:xfrm>
            <a:custGeom>
              <a:rect b="b" l="l" r="r" t="t"/>
              <a:pathLst>
                <a:path extrusionOk="0" h="1577838" w="1303066">
                  <a:moveTo>
                    <a:pt x="785744" y="0"/>
                  </a:moveTo>
                  <a:lnTo>
                    <a:pt x="1303066" y="850175"/>
                  </a:lnTo>
                  <a:lnTo>
                    <a:pt x="1302452" y="850175"/>
                  </a:lnTo>
                  <a:lnTo>
                    <a:pt x="941796" y="1571486"/>
                  </a:lnTo>
                  <a:lnTo>
                    <a:pt x="944887" y="1577668"/>
                  </a:lnTo>
                  <a:lnTo>
                    <a:pt x="3176" y="1577838"/>
                  </a:lnTo>
                  <a:lnTo>
                    <a:pt x="0" y="1571486"/>
                  </a:lnTo>
                  <a:close/>
                </a:path>
              </a:pathLst>
            </a:custGeom>
            <a:solidFill>
              <a:srgbClr val="031059"/>
            </a:solidFill>
            <a:ln cap="rnd" cmpd="sng" w="635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4345413" y="3813067"/>
              <a:ext cx="1297494" cy="1565319"/>
            </a:xfrm>
            <a:custGeom>
              <a:rect b="b" l="l" r="r" t="t"/>
              <a:pathLst>
                <a:path extrusionOk="0" h="1565319" w="1297494">
                  <a:moveTo>
                    <a:pt x="941711" y="0"/>
                  </a:moveTo>
                  <a:lnTo>
                    <a:pt x="1297494" y="711564"/>
                  </a:lnTo>
                  <a:lnTo>
                    <a:pt x="782575" y="1565319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F24405"/>
            </a:solidFill>
            <a:ln cap="rnd" cmpd="sng" w="635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127989" y="4524634"/>
              <a:ext cx="1904547" cy="857457"/>
            </a:xfrm>
            <a:custGeom>
              <a:rect b="b" l="l" r="r" t="t"/>
              <a:pathLst>
                <a:path extrusionOk="0" h="857457" w="1904547">
                  <a:moveTo>
                    <a:pt x="514919" y="0"/>
                  </a:moveTo>
                  <a:lnTo>
                    <a:pt x="516700" y="3563"/>
                  </a:lnTo>
                  <a:lnTo>
                    <a:pt x="1386517" y="3563"/>
                  </a:lnTo>
                  <a:lnTo>
                    <a:pt x="1387098" y="2401"/>
                  </a:lnTo>
                  <a:lnTo>
                    <a:pt x="1904547" y="851094"/>
                  </a:lnTo>
                  <a:lnTo>
                    <a:pt x="1901365" y="857457"/>
                  </a:lnTo>
                  <a:lnTo>
                    <a:pt x="1851" y="857457"/>
                  </a:lnTo>
                  <a:lnTo>
                    <a:pt x="0" y="853754"/>
                  </a:lnTo>
                  <a:close/>
                </a:path>
              </a:pathLst>
            </a:custGeom>
            <a:solidFill>
              <a:srgbClr val="031059"/>
            </a:solidFill>
            <a:ln cap="rnd" cmpd="sng" w="635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515089" y="3803786"/>
              <a:ext cx="1301869" cy="1571941"/>
            </a:xfrm>
            <a:custGeom>
              <a:rect b="b" l="l" r="r" t="t"/>
              <a:pathLst>
                <a:path extrusionOk="0" h="1571941" w="1301869">
                  <a:moveTo>
                    <a:pt x="1300319" y="0"/>
                  </a:moveTo>
                  <a:lnTo>
                    <a:pt x="1301869" y="3100"/>
                  </a:lnTo>
                  <a:lnTo>
                    <a:pt x="517448" y="1571941"/>
                  </a:lnTo>
                  <a:lnTo>
                    <a:pt x="0" y="723248"/>
                  </a:lnTo>
                  <a:lnTo>
                    <a:pt x="359713" y="3822"/>
                  </a:lnTo>
                  <a:close/>
                </a:path>
              </a:pathLst>
            </a:custGeom>
            <a:solidFill>
              <a:srgbClr val="F24405"/>
            </a:solidFill>
            <a:ln cap="rnd" cmpd="sng" w="635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514509" y="2238198"/>
              <a:ext cx="1302452" cy="1569410"/>
            </a:xfrm>
            <a:custGeom>
              <a:rect b="b" l="l" r="r" t="t"/>
              <a:pathLst>
                <a:path extrusionOk="0" h="1569410" w="1302452">
                  <a:moveTo>
                    <a:pt x="1300902" y="1565588"/>
                  </a:moveTo>
                  <a:lnTo>
                    <a:pt x="1302452" y="1568688"/>
                  </a:lnTo>
                  <a:lnTo>
                    <a:pt x="1302451" y="1568687"/>
                  </a:lnTo>
                  <a:lnTo>
                    <a:pt x="1300902" y="1565588"/>
                  </a:lnTo>
                  <a:close/>
                  <a:moveTo>
                    <a:pt x="518107" y="0"/>
                  </a:moveTo>
                  <a:lnTo>
                    <a:pt x="1300902" y="1565588"/>
                  </a:lnTo>
                  <a:lnTo>
                    <a:pt x="360296" y="1569410"/>
                  </a:lnTo>
                  <a:lnTo>
                    <a:pt x="0" y="847376"/>
                  </a:lnTo>
                  <a:lnTo>
                    <a:pt x="518107" y="0"/>
                  </a:lnTo>
                  <a:close/>
                </a:path>
              </a:pathLst>
            </a:custGeom>
            <a:solidFill>
              <a:srgbClr val="031059"/>
            </a:solidFill>
            <a:ln cap="rnd" cmpd="sng" w="635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5252511" y="3055093"/>
              <a:ext cx="1656000" cy="1512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FF"/>
            </a:solidFill>
            <a:ln>
              <a:noFill/>
            </a:ln>
            <a:effectLst>
              <a:outerShdw blurRad="101600" sx="105000" rotWithShape="0" algn="ctr" sy="105000">
                <a:srgbClr val="00000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4921753" y="2766150"/>
              <a:ext cx="2301720" cy="2086890"/>
            </a:xfrm>
            <a:custGeom>
              <a:rect b="b" l="l" r="r" t="t"/>
              <a:pathLst>
                <a:path extrusionOk="0" h="3150410" w="3474720">
                  <a:moveTo>
                    <a:pt x="1302452" y="853894"/>
                  </a:moveTo>
                  <a:lnTo>
                    <a:pt x="941796" y="1575205"/>
                  </a:lnTo>
                  <a:lnTo>
                    <a:pt x="1302452" y="2296516"/>
                  </a:lnTo>
                  <a:lnTo>
                    <a:pt x="2172269" y="2296516"/>
                  </a:lnTo>
                  <a:lnTo>
                    <a:pt x="2532924" y="1575205"/>
                  </a:lnTo>
                  <a:lnTo>
                    <a:pt x="2172269" y="853894"/>
                  </a:lnTo>
                  <a:close/>
                  <a:moveTo>
                    <a:pt x="787603" y="0"/>
                  </a:moveTo>
                  <a:lnTo>
                    <a:pt x="2687117" y="0"/>
                  </a:lnTo>
                  <a:lnTo>
                    <a:pt x="3474720" y="1575205"/>
                  </a:lnTo>
                  <a:lnTo>
                    <a:pt x="2687117" y="3150410"/>
                  </a:lnTo>
                  <a:lnTo>
                    <a:pt x="787603" y="3150410"/>
                  </a:lnTo>
                  <a:lnTo>
                    <a:pt x="0" y="1575205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Gráfico de barras com tendência ascendente com preenchimento sólido" id="427" name="Google Shape;42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15043" y="333272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xar com preenchimento sólido" id="428" name="Google Shape;428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49970" y="4144568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ve com preenchimento sólido" id="429" name="Google Shape;429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8200" y="4795875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cumento com preenchimento sólido" id="430" name="Google Shape;430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55361" y="4200852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áfico de pizza com preenchimento sólido" id="431" name="Google Shape;431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89163" y="3013720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resentação com gráfico de barras com preenchimento sólido" id="432" name="Google Shape;432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39957" y="2432834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upa com preenchimento sólido" id="433" name="Google Shape;433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804478" y="2966485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13"/>
          <p:cNvSpPr/>
          <p:nvPr/>
        </p:nvSpPr>
        <p:spPr>
          <a:xfrm rot="-2700000">
            <a:off x="1089808" y="6213697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13"/>
          <p:cNvSpPr/>
          <p:nvPr/>
        </p:nvSpPr>
        <p:spPr>
          <a:xfrm rot="-2700000">
            <a:off x="9516657" y="-1541764"/>
            <a:ext cx="2743232" cy="374024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m segurando computador portátil&#10;&#10;Descrição gerada automaticamente" id="440" name="Google Shape;440;p14"/>
          <p:cNvPicPr preferRelativeResize="0"/>
          <p:nvPr/>
        </p:nvPicPr>
        <p:blipFill rotWithShape="1">
          <a:blip r:embed="rId3">
            <a:alphaModFix amt="20000"/>
          </a:blip>
          <a:srcRect b="0" l="6187" r="14376" t="0"/>
          <a:stretch/>
        </p:blipFill>
        <p:spPr>
          <a:xfrm>
            <a:off x="7803421" y="1"/>
            <a:ext cx="4388580" cy="368309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8427721" y="0"/>
                </a:lnTo>
                <a:lnTo>
                  <a:pt x="8010990" y="416731"/>
                </a:lnTo>
                <a:lnTo>
                  <a:pt x="10531435" y="2937176"/>
                </a:lnTo>
                <a:lnTo>
                  <a:pt x="12192000" y="1276611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14"/>
          <p:cNvSpPr txBox="1"/>
          <p:nvPr>
            <p:ph type="title"/>
          </p:nvPr>
        </p:nvSpPr>
        <p:spPr>
          <a:xfrm>
            <a:off x="1092200" y="108902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/>
              <a:t>Seu título aqui</a:t>
            </a:r>
            <a:endParaRPr/>
          </a:p>
        </p:txBody>
      </p:sp>
      <p:grpSp>
        <p:nvGrpSpPr>
          <p:cNvPr id="443" name="Google Shape;443;p14"/>
          <p:cNvGrpSpPr/>
          <p:nvPr/>
        </p:nvGrpSpPr>
        <p:grpSpPr>
          <a:xfrm>
            <a:off x="2480285" y="4405311"/>
            <a:ext cx="1556694" cy="1292661"/>
            <a:chOff x="2480285" y="4405311"/>
            <a:chExt cx="1556694" cy="1292661"/>
          </a:xfrm>
        </p:grpSpPr>
        <p:sp>
          <p:nvSpPr>
            <p:cNvPr id="444" name="Google Shape;444;p14"/>
            <p:cNvSpPr txBox="1"/>
            <p:nvPr/>
          </p:nvSpPr>
          <p:spPr>
            <a:xfrm>
              <a:off x="2480285" y="4743865"/>
              <a:ext cx="155669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445" name="Google Shape;445;p14"/>
            <p:cNvSpPr txBox="1"/>
            <p:nvPr/>
          </p:nvSpPr>
          <p:spPr>
            <a:xfrm>
              <a:off x="2480285" y="4405311"/>
              <a:ext cx="155669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2C3D73"/>
                  </a:solidFill>
                  <a:latin typeface="Open Sans"/>
                  <a:ea typeface="Open Sans"/>
                  <a:cs typeface="Open Sans"/>
                  <a:sym typeface="Open Sans"/>
                </a:rPr>
                <a:t>TEXTO AQUI</a:t>
              </a:r>
              <a:endParaRPr/>
            </a:p>
          </p:txBody>
        </p:sp>
      </p:grpSp>
      <p:grpSp>
        <p:nvGrpSpPr>
          <p:cNvPr id="446" name="Google Shape;446;p14"/>
          <p:cNvGrpSpPr/>
          <p:nvPr/>
        </p:nvGrpSpPr>
        <p:grpSpPr>
          <a:xfrm>
            <a:off x="432196" y="2185414"/>
            <a:ext cx="11316675" cy="1886431"/>
            <a:chOff x="432196" y="2185414"/>
            <a:chExt cx="11316675" cy="1886431"/>
          </a:xfrm>
        </p:grpSpPr>
        <p:grpSp>
          <p:nvGrpSpPr>
            <p:cNvPr id="447" name="Google Shape;447;p14"/>
            <p:cNvGrpSpPr/>
            <p:nvPr/>
          </p:nvGrpSpPr>
          <p:grpSpPr>
            <a:xfrm>
              <a:off x="2323140" y="2185415"/>
              <a:ext cx="7545720" cy="1886430"/>
              <a:chOff x="2165054" y="2185415"/>
              <a:chExt cx="7545720" cy="1886430"/>
            </a:xfrm>
          </p:grpSpPr>
          <p:sp>
            <p:nvSpPr>
              <p:cNvPr id="448" name="Google Shape;448;p14"/>
              <p:cNvSpPr/>
              <p:nvPr/>
            </p:nvSpPr>
            <p:spPr>
              <a:xfrm>
                <a:off x="2165054" y="2185415"/>
                <a:ext cx="1886430" cy="1886430"/>
              </a:xfrm>
              <a:prstGeom prst="ellipse">
                <a:avLst/>
              </a:prstGeom>
              <a:noFill/>
              <a:ln cap="flat" cmpd="sng" w="25400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" name="Google Shape;449;p14"/>
              <p:cNvSpPr/>
              <p:nvPr/>
            </p:nvSpPr>
            <p:spPr>
              <a:xfrm>
                <a:off x="4051484" y="2185415"/>
                <a:ext cx="1886430" cy="1886430"/>
              </a:xfrm>
              <a:prstGeom prst="ellipse">
                <a:avLst/>
              </a:prstGeom>
              <a:noFill/>
              <a:ln cap="flat" cmpd="sng" w="25400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14"/>
              <p:cNvSpPr/>
              <p:nvPr/>
            </p:nvSpPr>
            <p:spPr>
              <a:xfrm>
                <a:off x="5937914" y="2185415"/>
                <a:ext cx="1886430" cy="1886430"/>
              </a:xfrm>
              <a:prstGeom prst="ellipse">
                <a:avLst/>
              </a:prstGeom>
              <a:noFill/>
              <a:ln cap="flat" cmpd="sng" w="25400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14"/>
              <p:cNvSpPr/>
              <p:nvPr/>
            </p:nvSpPr>
            <p:spPr>
              <a:xfrm>
                <a:off x="7824344" y="2185415"/>
                <a:ext cx="1886430" cy="1886430"/>
              </a:xfrm>
              <a:prstGeom prst="ellipse">
                <a:avLst/>
              </a:prstGeom>
              <a:noFill/>
              <a:ln cap="flat" cmpd="sng" w="25400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52" name="Google Shape;452;p14"/>
            <p:cNvGrpSpPr/>
            <p:nvPr/>
          </p:nvGrpSpPr>
          <p:grpSpPr>
            <a:xfrm>
              <a:off x="432196" y="2185414"/>
              <a:ext cx="11316675" cy="1886431"/>
              <a:chOff x="432196" y="2185414"/>
              <a:chExt cx="11316675" cy="1886431"/>
            </a:xfrm>
          </p:grpSpPr>
          <p:sp>
            <p:nvSpPr>
              <p:cNvPr id="453" name="Google Shape;453;p14"/>
              <p:cNvSpPr/>
              <p:nvPr/>
            </p:nvSpPr>
            <p:spPr>
              <a:xfrm>
                <a:off x="2318626" y="3128630"/>
                <a:ext cx="1886430" cy="943215"/>
              </a:xfrm>
              <a:custGeom>
                <a:rect b="b" l="l" r="r" t="t"/>
                <a:pathLst>
                  <a:path extrusionOk="0" h="943215" w="1886430">
                    <a:moveTo>
                      <a:pt x="1886430" y="0"/>
                    </a:moveTo>
                    <a:cubicBezTo>
                      <a:pt x="1886430" y="520923"/>
                      <a:pt x="1464138" y="943215"/>
                      <a:pt x="943215" y="943215"/>
                    </a:cubicBezTo>
                    <a:cubicBezTo>
                      <a:pt x="422292" y="943215"/>
                      <a:pt x="0" y="520923"/>
                      <a:pt x="0" y="0"/>
                    </a:cubicBez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14"/>
              <p:cNvSpPr/>
              <p:nvPr/>
            </p:nvSpPr>
            <p:spPr>
              <a:xfrm>
                <a:off x="6089581" y="3128630"/>
                <a:ext cx="1886430" cy="943215"/>
              </a:xfrm>
              <a:custGeom>
                <a:rect b="b" l="l" r="r" t="t"/>
                <a:pathLst>
                  <a:path extrusionOk="0" h="943215" w="1886430">
                    <a:moveTo>
                      <a:pt x="1886430" y="0"/>
                    </a:moveTo>
                    <a:cubicBezTo>
                      <a:pt x="1886430" y="520923"/>
                      <a:pt x="1464138" y="943215"/>
                      <a:pt x="943215" y="943215"/>
                    </a:cubicBezTo>
                    <a:cubicBezTo>
                      <a:pt x="422292" y="943215"/>
                      <a:pt x="0" y="520923"/>
                      <a:pt x="0" y="0"/>
                    </a:cubicBez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14"/>
              <p:cNvSpPr/>
              <p:nvPr/>
            </p:nvSpPr>
            <p:spPr>
              <a:xfrm>
                <a:off x="9862441" y="3128630"/>
                <a:ext cx="1886430" cy="943215"/>
              </a:xfrm>
              <a:custGeom>
                <a:rect b="b" l="l" r="r" t="t"/>
                <a:pathLst>
                  <a:path extrusionOk="0" h="943215" w="1886430">
                    <a:moveTo>
                      <a:pt x="1886430" y="0"/>
                    </a:moveTo>
                    <a:cubicBezTo>
                      <a:pt x="1886430" y="520923"/>
                      <a:pt x="1464138" y="943215"/>
                      <a:pt x="943215" y="943215"/>
                    </a:cubicBezTo>
                    <a:cubicBezTo>
                      <a:pt x="422292" y="943215"/>
                      <a:pt x="0" y="520923"/>
                      <a:pt x="0" y="0"/>
                    </a:cubicBez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" name="Google Shape;456;p14"/>
              <p:cNvSpPr/>
              <p:nvPr/>
            </p:nvSpPr>
            <p:spPr>
              <a:xfrm rot="10800000">
                <a:off x="4203503" y="2185415"/>
                <a:ext cx="1886430" cy="943215"/>
              </a:xfrm>
              <a:custGeom>
                <a:rect b="b" l="l" r="r" t="t"/>
                <a:pathLst>
                  <a:path extrusionOk="0" h="943215" w="1886430">
                    <a:moveTo>
                      <a:pt x="1886430" y="0"/>
                    </a:moveTo>
                    <a:cubicBezTo>
                      <a:pt x="1886430" y="520923"/>
                      <a:pt x="1464138" y="943215"/>
                      <a:pt x="943215" y="943215"/>
                    </a:cubicBezTo>
                    <a:cubicBezTo>
                      <a:pt x="422292" y="943215"/>
                      <a:pt x="0" y="520923"/>
                      <a:pt x="0" y="0"/>
                    </a:cubicBez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" name="Google Shape;457;p14"/>
              <p:cNvSpPr/>
              <p:nvPr/>
            </p:nvSpPr>
            <p:spPr>
              <a:xfrm rot="10800000">
                <a:off x="7976011" y="2185414"/>
                <a:ext cx="1886430" cy="943215"/>
              </a:xfrm>
              <a:custGeom>
                <a:rect b="b" l="l" r="r" t="t"/>
                <a:pathLst>
                  <a:path extrusionOk="0" h="943215" w="1886430">
                    <a:moveTo>
                      <a:pt x="1886430" y="0"/>
                    </a:moveTo>
                    <a:cubicBezTo>
                      <a:pt x="1886430" y="520923"/>
                      <a:pt x="1464138" y="943215"/>
                      <a:pt x="943215" y="943215"/>
                    </a:cubicBezTo>
                    <a:cubicBezTo>
                      <a:pt x="422292" y="943215"/>
                      <a:pt x="0" y="520923"/>
                      <a:pt x="0" y="0"/>
                    </a:cubicBez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" name="Google Shape;458;p14"/>
              <p:cNvSpPr/>
              <p:nvPr/>
            </p:nvSpPr>
            <p:spPr>
              <a:xfrm rot="10800000">
                <a:off x="432196" y="2185415"/>
                <a:ext cx="1886430" cy="943215"/>
              </a:xfrm>
              <a:custGeom>
                <a:rect b="b" l="l" r="r" t="t"/>
                <a:pathLst>
                  <a:path extrusionOk="0" h="943215" w="1886430">
                    <a:moveTo>
                      <a:pt x="1886430" y="0"/>
                    </a:moveTo>
                    <a:cubicBezTo>
                      <a:pt x="1886430" y="520923"/>
                      <a:pt x="1464138" y="943215"/>
                      <a:pt x="943215" y="943215"/>
                    </a:cubicBezTo>
                    <a:cubicBezTo>
                      <a:pt x="422292" y="943215"/>
                      <a:pt x="0" y="520923"/>
                      <a:pt x="0" y="0"/>
                    </a:cubicBez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59" name="Google Shape;459;p14"/>
          <p:cNvGrpSpPr/>
          <p:nvPr/>
        </p:nvGrpSpPr>
        <p:grpSpPr>
          <a:xfrm>
            <a:off x="4360296" y="4405311"/>
            <a:ext cx="1556694" cy="1292661"/>
            <a:chOff x="4360296" y="4405311"/>
            <a:chExt cx="1556694" cy="1292661"/>
          </a:xfrm>
        </p:grpSpPr>
        <p:sp>
          <p:nvSpPr>
            <p:cNvPr id="460" name="Google Shape;460;p14"/>
            <p:cNvSpPr txBox="1"/>
            <p:nvPr/>
          </p:nvSpPr>
          <p:spPr>
            <a:xfrm>
              <a:off x="4360296" y="4743865"/>
              <a:ext cx="155669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Ut wisi enim ad minim veniam, quis nostrud exerci tation.</a:t>
              </a:r>
              <a:endParaRPr/>
            </a:p>
          </p:txBody>
        </p:sp>
        <p:sp>
          <p:nvSpPr>
            <p:cNvPr id="461" name="Google Shape;461;p14"/>
            <p:cNvSpPr txBox="1"/>
            <p:nvPr/>
          </p:nvSpPr>
          <p:spPr>
            <a:xfrm>
              <a:off x="4360296" y="4405311"/>
              <a:ext cx="155669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2C3D73"/>
                  </a:solidFill>
                  <a:latin typeface="Open Sans"/>
                  <a:ea typeface="Open Sans"/>
                  <a:cs typeface="Open Sans"/>
                  <a:sym typeface="Open Sans"/>
                </a:rPr>
                <a:t>TEXTO AQUI</a:t>
              </a:r>
              <a:endParaRPr/>
            </a:p>
          </p:txBody>
        </p:sp>
      </p:grpSp>
      <p:grpSp>
        <p:nvGrpSpPr>
          <p:cNvPr id="462" name="Google Shape;462;p14"/>
          <p:cNvGrpSpPr/>
          <p:nvPr/>
        </p:nvGrpSpPr>
        <p:grpSpPr>
          <a:xfrm>
            <a:off x="6246726" y="4405311"/>
            <a:ext cx="1556694" cy="1292661"/>
            <a:chOff x="6246726" y="4405311"/>
            <a:chExt cx="1556694" cy="1292661"/>
          </a:xfrm>
        </p:grpSpPr>
        <p:sp>
          <p:nvSpPr>
            <p:cNvPr id="463" name="Google Shape;463;p14"/>
            <p:cNvSpPr txBox="1"/>
            <p:nvPr/>
          </p:nvSpPr>
          <p:spPr>
            <a:xfrm>
              <a:off x="6246726" y="4743865"/>
              <a:ext cx="155669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Duis autem vel eum iriure dolor in hendrerit in vulputate .</a:t>
              </a:r>
              <a:endParaRPr/>
            </a:p>
          </p:txBody>
        </p:sp>
        <p:sp>
          <p:nvSpPr>
            <p:cNvPr id="464" name="Google Shape;464;p14"/>
            <p:cNvSpPr txBox="1"/>
            <p:nvPr/>
          </p:nvSpPr>
          <p:spPr>
            <a:xfrm>
              <a:off x="6246726" y="4405311"/>
              <a:ext cx="155669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2C3D73"/>
                  </a:solidFill>
                  <a:latin typeface="Open Sans"/>
                  <a:ea typeface="Open Sans"/>
                  <a:cs typeface="Open Sans"/>
                  <a:sym typeface="Open Sans"/>
                </a:rPr>
                <a:t>TEXTO AQUI</a:t>
              </a:r>
              <a:endParaRPr/>
            </a:p>
          </p:txBody>
        </p:sp>
      </p:grpSp>
      <p:grpSp>
        <p:nvGrpSpPr>
          <p:cNvPr id="465" name="Google Shape;465;p14"/>
          <p:cNvGrpSpPr/>
          <p:nvPr/>
        </p:nvGrpSpPr>
        <p:grpSpPr>
          <a:xfrm>
            <a:off x="8126737" y="4405311"/>
            <a:ext cx="1556694" cy="1292661"/>
            <a:chOff x="8126737" y="4405311"/>
            <a:chExt cx="1556694" cy="1292661"/>
          </a:xfrm>
        </p:grpSpPr>
        <p:sp>
          <p:nvSpPr>
            <p:cNvPr id="466" name="Google Shape;466;p14"/>
            <p:cNvSpPr txBox="1"/>
            <p:nvPr/>
          </p:nvSpPr>
          <p:spPr>
            <a:xfrm>
              <a:off x="8126737" y="4743865"/>
              <a:ext cx="1556694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Accumsan et iusto odio dignissim qui blandit praesent luptatum.</a:t>
              </a:r>
              <a:endParaRPr/>
            </a:p>
          </p:txBody>
        </p:sp>
        <p:sp>
          <p:nvSpPr>
            <p:cNvPr id="467" name="Google Shape;467;p14"/>
            <p:cNvSpPr txBox="1"/>
            <p:nvPr/>
          </p:nvSpPr>
          <p:spPr>
            <a:xfrm>
              <a:off x="8126737" y="4405311"/>
              <a:ext cx="155669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2C3D73"/>
                  </a:solidFill>
                  <a:latin typeface="Open Sans"/>
                  <a:ea typeface="Open Sans"/>
                  <a:cs typeface="Open Sans"/>
                  <a:sym typeface="Open Sans"/>
                </a:rPr>
                <a:t>TEXTO AQUI</a:t>
              </a:r>
              <a:endParaRPr/>
            </a:p>
          </p:txBody>
        </p:sp>
      </p:grpSp>
      <p:pic>
        <p:nvPicPr>
          <p:cNvPr descr="Vlog estrutura de tópicos" id="468" name="Google Shape;4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9101" y="26642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Área de Transferência estrutura de tópicos" id="469" name="Google Shape;46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7133" y="26642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sto de toque duplo estrutura de tópicos" id="470" name="Google Shape;47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5195" y="26642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pertador estrutura de tópicos" id="471" name="Google Shape;47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0692" y="26642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4"/>
          <p:cNvSpPr/>
          <p:nvPr/>
        </p:nvSpPr>
        <p:spPr>
          <a:xfrm rot="-2700000">
            <a:off x="-32391" y="5037998"/>
            <a:ext cx="2207342" cy="3320521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14"/>
          <p:cNvSpPr/>
          <p:nvPr/>
        </p:nvSpPr>
        <p:spPr>
          <a:xfrm rot="-2700000">
            <a:off x="6207032" y="-1789926"/>
            <a:ext cx="2884682" cy="288468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14"/>
          <p:cNvSpPr txBox="1"/>
          <p:nvPr/>
        </p:nvSpPr>
        <p:spPr>
          <a:xfrm>
            <a:off x="275950" y="1089025"/>
            <a:ext cx="8162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07</a:t>
            </a:r>
            <a:endParaRPr/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 na frente de um laptop&#10;&#10;Descrição gerada automaticamente" id="479" name="Google Shape;479;p15"/>
          <p:cNvPicPr preferRelativeResize="0"/>
          <p:nvPr/>
        </p:nvPicPr>
        <p:blipFill rotWithShape="1">
          <a:blip r:embed="rId3">
            <a:alphaModFix amt="35000"/>
          </a:blip>
          <a:srcRect b="0" l="0" r="15905" t="0"/>
          <a:stretch/>
        </p:blipFill>
        <p:spPr>
          <a:xfrm>
            <a:off x="3548007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5"/>
          <p:cNvSpPr/>
          <p:nvPr/>
        </p:nvSpPr>
        <p:spPr>
          <a:xfrm>
            <a:off x="0" y="0"/>
            <a:ext cx="10788444" cy="6858000"/>
          </a:xfrm>
          <a:custGeom>
            <a:rect b="b" l="l" r="r" t="t"/>
            <a:pathLst>
              <a:path extrusionOk="0" h="6858000" w="10788444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15"/>
          <p:cNvSpPr/>
          <p:nvPr/>
        </p:nvSpPr>
        <p:spPr>
          <a:xfrm rot="-2700000">
            <a:off x="-1231845" y="4025162"/>
            <a:ext cx="2264145" cy="2264145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15"/>
          <p:cNvSpPr/>
          <p:nvPr/>
        </p:nvSpPr>
        <p:spPr>
          <a:xfrm rot="-2700000">
            <a:off x="6745867" y="3992906"/>
            <a:ext cx="7826297" cy="395912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15"/>
          <p:cNvSpPr txBox="1"/>
          <p:nvPr/>
        </p:nvSpPr>
        <p:spPr>
          <a:xfrm>
            <a:off x="1082073" y="1835174"/>
            <a:ext cx="45415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484" name="Google Shape;484;p15"/>
          <p:cNvSpPr txBox="1"/>
          <p:nvPr>
            <p:ph type="title"/>
          </p:nvPr>
        </p:nvSpPr>
        <p:spPr>
          <a:xfrm>
            <a:off x="1092200" y="1089025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/>
              <a:t>Seu título aqui</a:t>
            </a:r>
            <a:endParaRPr/>
          </a:p>
        </p:txBody>
      </p:sp>
      <p:sp>
        <p:nvSpPr>
          <p:cNvPr id="485" name="Google Shape;485;p15"/>
          <p:cNvSpPr txBox="1"/>
          <p:nvPr/>
        </p:nvSpPr>
        <p:spPr>
          <a:xfrm>
            <a:off x="219845" y="1071500"/>
            <a:ext cx="8723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08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rupo de pessoas andando na rua&#10;&#10;Descrição gerada automaticamente com confiança média" id="491" name="Google Shape;491;p16"/>
          <p:cNvPicPr preferRelativeResize="0"/>
          <p:nvPr/>
        </p:nvPicPr>
        <p:blipFill rotWithShape="1">
          <a:blip r:embed="rId3">
            <a:alphaModFix/>
          </a:blip>
          <a:srcRect b="13871" l="0" r="0" t="18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6"/>
          <p:cNvSpPr/>
          <p:nvPr/>
        </p:nvSpPr>
        <p:spPr>
          <a:xfrm>
            <a:off x="3048" y="-1282"/>
            <a:ext cx="12188952" cy="6858000"/>
          </a:xfrm>
          <a:prstGeom prst="rect">
            <a:avLst/>
          </a:prstGeom>
          <a:gradFill>
            <a:gsLst>
              <a:gs pos="0">
                <a:srgbClr val="031059">
                  <a:alpha val="60000"/>
                </a:srgbClr>
              </a:gs>
              <a:gs pos="100000">
                <a:srgbClr val="2C3D73">
                  <a:alpha val="6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1709057" y="1843953"/>
            <a:ext cx="8773886" cy="3170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Decidir o que não fazer é tão importante quanto decidir o que fazer. Isso é verdadeiro para companhias e também para produtos.</a:t>
            </a:r>
            <a:endParaRPr/>
          </a:p>
        </p:txBody>
      </p:sp>
      <p:pic>
        <p:nvPicPr>
          <p:cNvPr descr="Fechar aspas com preenchimento sólido" id="494" name="Google Shape;4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6505" y="455685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char aspas com preenchimento sólido" id="495" name="Google Shape;4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250343" y="138547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6"/>
          <p:cNvSpPr txBox="1"/>
          <p:nvPr/>
        </p:nvSpPr>
        <p:spPr>
          <a:xfrm>
            <a:off x="5329316" y="5011820"/>
            <a:ext cx="15333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Steve Jobs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/>
        </p:nvSpPr>
        <p:spPr>
          <a:xfrm>
            <a:off x="2772013" y="2644170"/>
            <a:ext cx="66479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24405"/>
                </a:solidFill>
                <a:latin typeface="Poppins Black"/>
                <a:ea typeface="Poppins Black"/>
                <a:cs typeface="Poppins Black"/>
                <a:sym typeface="Poppins Black"/>
              </a:rPr>
              <a:t>Obrigado</a:t>
            </a:r>
            <a:r>
              <a:rPr lang="pt-BR" sz="960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/>
          </a:p>
        </p:txBody>
      </p:sp>
      <p:sp>
        <p:nvSpPr>
          <p:cNvPr id="502" name="Google Shape;502;p17"/>
          <p:cNvSpPr/>
          <p:nvPr/>
        </p:nvSpPr>
        <p:spPr>
          <a:xfrm rot="-2700000">
            <a:off x="202032" y="-1060032"/>
            <a:ext cx="1780335" cy="1780335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17"/>
          <p:cNvSpPr/>
          <p:nvPr/>
        </p:nvSpPr>
        <p:spPr>
          <a:xfrm rot="-2700000">
            <a:off x="9429044" y="5050342"/>
            <a:ext cx="4174916" cy="226432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18"/>
          <p:cNvGrpSpPr/>
          <p:nvPr/>
        </p:nvGrpSpPr>
        <p:grpSpPr>
          <a:xfrm>
            <a:off x="3048" y="0"/>
            <a:ext cx="12188952" cy="6858000"/>
            <a:chOff x="3048" y="0"/>
            <a:chExt cx="12188952" cy="6858000"/>
          </a:xfrm>
        </p:grpSpPr>
        <p:pic>
          <p:nvPicPr>
            <p:cNvPr descr="Uma imagem contendo janela, em pé, água, cachorro&#10;&#10;Descrição gerada automaticamente" id="509" name="Google Shape;509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9" y="0"/>
              <a:ext cx="12180722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18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gradFill>
              <a:gsLst>
                <a:gs pos="0">
                  <a:srgbClr val="031059">
                    <a:alpha val="60000"/>
                  </a:srgbClr>
                </a:gs>
                <a:gs pos="100000">
                  <a:srgbClr val="2C3D73">
                    <a:alpha val="6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1" name="Google Shape;511;p18"/>
          <p:cNvSpPr txBox="1"/>
          <p:nvPr/>
        </p:nvSpPr>
        <p:spPr>
          <a:xfrm>
            <a:off x="2772013" y="2644170"/>
            <a:ext cx="66479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Obrigado</a:t>
            </a:r>
            <a:r>
              <a:rPr lang="pt-BR" sz="9600">
                <a:solidFill>
                  <a:srgbClr val="F24405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 na frente de um laptop aberto&#10;&#10;Descrição gerada automaticamente" id="516" name="Google Shape;516;p19"/>
          <p:cNvPicPr preferRelativeResize="0"/>
          <p:nvPr/>
        </p:nvPicPr>
        <p:blipFill rotWithShape="1">
          <a:blip r:embed="rId3">
            <a:alphaModFix amt="20000"/>
          </a:blip>
          <a:srcRect b="7811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9"/>
          <p:cNvSpPr txBox="1"/>
          <p:nvPr/>
        </p:nvSpPr>
        <p:spPr>
          <a:xfrm>
            <a:off x="970836" y="1089025"/>
            <a:ext cx="305715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Recursos</a:t>
            </a:r>
            <a:endParaRPr/>
          </a:p>
        </p:txBody>
      </p:sp>
      <p:sp>
        <p:nvSpPr>
          <p:cNvPr id="518" name="Google Shape;518;p19"/>
          <p:cNvSpPr txBox="1"/>
          <p:nvPr/>
        </p:nvSpPr>
        <p:spPr>
          <a:xfrm>
            <a:off x="970837" y="1858466"/>
            <a:ext cx="5125166" cy="3908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Todas as fotos em Unsplash por: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Austin Distel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Campaign Creators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Carlos Muza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Firmbee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Krakenimages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Priscilla du Preez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Scott Graham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Startae Team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Timon Studler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19"/>
          <p:cNvSpPr txBox="1"/>
          <p:nvPr/>
        </p:nvSpPr>
        <p:spPr>
          <a:xfrm>
            <a:off x="5362290" y="1141840"/>
            <a:ext cx="573751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FONTES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Poppins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(https://fonts.google.com/specimen/Poppins)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Myriad Pro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(https://fonts.adobe.com/fonts/myriad)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0" name="Google Shape;520;p19"/>
          <p:cNvGrpSpPr/>
          <p:nvPr/>
        </p:nvGrpSpPr>
        <p:grpSpPr>
          <a:xfrm>
            <a:off x="5353227" y="4480585"/>
            <a:ext cx="5737510" cy="955245"/>
            <a:chOff x="6134450" y="4760549"/>
            <a:chExt cx="6395952" cy="1064870"/>
          </a:xfrm>
        </p:grpSpPr>
        <p:sp>
          <p:nvSpPr>
            <p:cNvPr id="521" name="Google Shape;521;p19"/>
            <p:cNvSpPr/>
            <p:nvPr/>
          </p:nvSpPr>
          <p:spPr>
            <a:xfrm>
              <a:off x="6134450" y="4760549"/>
              <a:ext cx="1064870" cy="1064870"/>
            </a:xfrm>
            <a:prstGeom prst="roundRect">
              <a:avLst>
                <a:gd fmla="val 16667" name="adj"/>
              </a:avLst>
            </a:prstGeom>
            <a:solidFill>
              <a:srgbClr val="03105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7490752" y="4760549"/>
              <a:ext cx="1064870" cy="1064870"/>
            </a:xfrm>
            <a:prstGeom prst="roundRect">
              <a:avLst>
                <a:gd fmla="val 16667" name="adj"/>
              </a:avLst>
            </a:prstGeom>
            <a:solidFill>
              <a:srgbClr val="2C3D7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8799991" y="4760549"/>
              <a:ext cx="1064870" cy="1064870"/>
            </a:xfrm>
            <a:prstGeom prst="roundRect">
              <a:avLst>
                <a:gd fmla="val 16667" name="adj"/>
              </a:avLst>
            </a:prstGeom>
            <a:solidFill>
              <a:srgbClr val="F2440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10156293" y="4760549"/>
              <a:ext cx="1064870" cy="1064870"/>
            </a:xfrm>
            <a:prstGeom prst="roundRect">
              <a:avLst>
                <a:gd fmla="val 16667" name="adj"/>
              </a:avLst>
            </a:prstGeom>
            <a:solidFill>
              <a:srgbClr val="F2836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11465532" y="4760549"/>
              <a:ext cx="1064870" cy="106487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6" name="Google Shape;526;p19"/>
            <p:cNvSpPr txBox="1"/>
            <p:nvPr/>
          </p:nvSpPr>
          <p:spPr>
            <a:xfrm>
              <a:off x="6247936" y="5139095"/>
              <a:ext cx="849912" cy="308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#031059</a:t>
              </a:r>
              <a:endParaRPr/>
            </a:p>
          </p:txBody>
        </p:sp>
        <p:sp>
          <p:nvSpPr>
            <p:cNvPr id="527" name="Google Shape;527;p19"/>
            <p:cNvSpPr txBox="1"/>
            <p:nvPr/>
          </p:nvSpPr>
          <p:spPr>
            <a:xfrm>
              <a:off x="7598230" y="5139095"/>
              <a:ext cx="904414" cy="308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#2c3d73</a:t>
              </a:r>
              <a:endParaRPr/>
            </a:p>
          </p:txBody>
        </p:sp>
        <p:sp>
          <p:nvSpPr>
            <p:cNvPr id="528" name="Google Shape;528;p19"/>
            <p:cNvSpPr txBox="1"/>
            <p:nvPr/>
          </p:nvSpPr>
          <p:spPr>
            <a:xfrm>
              <a:off x="8907469" y="5139095"/>
              <a:ext cx="902811" cy="308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#f24405</a:t>
              </a:r>
              <a:endParaRPr/>
            </a:p>
          </p:txBody>
        </p:sp>
        <p:sp>
          <p:nvSpPr>
            <p:cNvPr id="529" name="Google Shape;529;p19"/>
            <p:cNvSpPr txBox="1"/>
            <p:nvPr/>
          </p:nvSpPr>
          <p:spPr>
            <a:xfrm>
              <a:off x="10263772" y="5139095"/>
              <a:ext cx="889987" cy="308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#f2836b</a:t>
              </a:r>
              <a:endParaRPr/>
            </a:p>
          </p:txBody>
        </p:sp>
        <p:sp>
          <p:nvSpPr>
            <p:cNvPr id="530" name="Google Shape;530;p19"/>
            <p:cNvSpPr txBox="1"/>
            <p:nvPr/>
          </p:nvSpPr>
          <p:spPr>
            <a:xfrm>
              <a:off x="11573011" y="5139095"/>
              <a:ext cx="849912" cy="308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#f2f2f2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 na frente de um laptop&#10;&#10;Descrição gerada automaticamente"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030" y="0"/>
            <a:ext cx="102789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0"/>
            <a:ext cx="10101560" cy="6858000"/>
          </a:xfrm>
          <a:custGeom>
            <a:rect b="b" l="l" r="r" t="t"/>
            <a:pathLst>
              <a:path extrusionOk="0" h="6858000" w="10101560">
                <a:moveTo>
                  <a:pt x="0" y="0"/>
                </a:moveTo>
                <a:lnTo>
                  <a:pt x="10101560" y="0"/>
                </a:lnTo>
                <a:lnTo>
                  <a:pt x="6632471" y="3469090"/>
                </a:lnTo>
                <a:lnTo>
                  <a:pt x="100213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"/>
          <p:cNvSpPr/>
          <p:nvPr/>
        </p:nvSpPr>
        <p:spPr>
          <a:xfrm rot="-2700000">
            <a:off x="-1987759" y="45942"/>
            <a:ext cx="4649332" cy="329113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2"/>
          <p:cNvSpPr/>
          <p:nvPr/>
        </p:nvSpPr>
        <p:spPr>
          <a:xfrm rot="-2700000">
            <a:off x="9779462" y="-2028870"/>
            <a:ext cx="3001724" cy="590796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092200" y="4131752"/>
            <a:ext cx="512672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600" u="none" cap="none" strike="noStrike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Vendas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1092200" y="5362858"/>
            <a:ext cx="48285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APRESENTAÇÃO DAS VENDAS / </a:t>
            </a:r>
            <a:r>
              <a:rPr lang="pt-BR" sz="16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SETEMBRO </a:t>
            </a:r>
            <a:r>
              <a:rPr lang="pt-BR" sz="16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2022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 na frente de um laptop aberto&#10;&#10;Descrição gerada automaticamente" id="99" name="Google Shape;99;p3"/>
          <p:cNvPicPr preferRelativeResize="0"/>
          <p:nvPr/>
        </p:nvPicPr>
        <p:blipFill rotWithShape="1">
          <a:blip r:embed="rId3">
            <a:alphaModFix amt="20000"/>
          </a:blip>
          <a:srcRect b="7811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0" y="1237940"/>
            <a:ext cx="12192000" cy="85342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0" y="2389196"/>
            <a:ext cx="12192000" cy="85342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0" y="3540452"/>
            <a:ext cx="12192000" cy="85342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0" y="4689160"/>
            <a:ext cx="12192000" cy="85342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129170" y="1318981"/>
            <a:ext cx="3285405" cy="691342"/>
            <a:chOff x="1129170" y="1318981"/>
            <a:chExt cx="3285405" cy="691342"/>
          </a:xfrm>
        </p:grpSpPr>
        <p:sp>
          <p:nvSpPr>
            <p:cNvPr id="105" name="Google Shape;105;p3"/>
            <p:cNvSpPr txBox="1"/>
            <p:nvPr/>
          </p:nvSpPr>
          <p:spPr>
            <a:xfrm>
              <a:off x="2008147" y="1433820"/>
              <a:ext cx="2406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1129170" y="1341487"/>
              <a:ext cx="82266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rgbClr val="031059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01.</a:t>
              </a:r>
              <a:endParaRPr/>
            </a:p>
          </p:txBody>
        </p:sp>
        <p:cxnSp>
          <p:nvCxnSpPr>
            <p:cNvPr id="107" name="Google Shape;107;p3"/>
            <p:cNvCxnSpPr/>
            <p:nvPr/>
          </p:nvCxnSpPr>
          <p:spPr>
            <a:xfrm>
              <a:off x="1965960" y="1318981"/>
              <a:ext cx="0" cy="691342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8" name="Google Shape;108;p3"/>
          <p:cNvGrpSpPr/>
          <p:nvPr/>
        </p:nvGrpSpPr>
        <p:grpSpPr>
          <a:xfrm>
            <a:off x="1052226" y="2470237"/>
            <a:ext cx="3384791" cy="691342"/>
            <a:chOff x="1052226" y="2470237"/>
            <a:chExt cx="3384791" cy="691342"/>
          </a:xfrm>
        </p:grpSpPr>
        <p:sp>
          <p:nvSpPr>
            <p:cNvPr id="109" name="Google Shape;109;p3"/>
            <p:cNvSpPr txBox="1"/>
            <p:nvPr/>
          </p:nvSpPr>
          <p:spPr>
            <a:xfrm>
              <a:off x="2008147" y="2585076"/>
              <a:ext cx="24288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1052226" y="2492743"/>
              <a:ext cx="89960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rgbClr val="031059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02.</a:t>
              </a:r>
              <a:endParaRPr/>
            </a:p>
          </p:txBody>
        </p:sp>
        <p:cxnSp>
          <p:nvCxnSpPr>
            <p:cNvPr id="111" name="Google Shape;111;p3"/>
            <p:cNvCxnSpPr/>
            <p:nvPr/>
          </p:nvCxnSpPr>
          <p:spPr>
            <a:xfrm>
              <a:off x="1965960" y="2470237"/>
              <a:ext cx="0" cy="691342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2" name="Google Shape;112;p3"/>
          <p:cNvGrpSpPr/>
          <p:nvPr/>
        </p:nvGrpSpPr>
        <p:grpSpPr>
          <a:xfrm>
            <a:off x="1029784" y="3621493"/>
            <a:ext cx="3407233" cy="691342"/>
            <a:chOff x="1029784" y="3621493"/>
            <a:chExt cx="3407233" cy="691342"/>
          </a:xfrm>
        </p:grpSpPr>
        <p:sp>
          <p:nvSpPr>
            <p:cNvPr id="113" name="Google Shape;113;p3"/>
            <p:cNvSpPr txBox="1"/>
            <p:nvPr/>
          </p:nvSpPr>
          <p:spPr>
            <a:xfrm>
              <a:off x="2008147" y="3736332"/>
              <a:ext cx="24288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1029784" y="3643999"/>
              <a:ext cx="92204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rgbClr val="031059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03.</a:t>
              </a:r>
              <a:endParaRPr/>
            </a:p>
          </p:txBody>
        </p:sp>
        <p:cxnSp>
          <p:nvCxnSpPr>
            <p:cNvPr id="115" name="Google Shape;115;p3"/>
            <p:cNvCxnSpPr/>
            <p:nvPr/>
          </p:nvCxnSpPr>
          <p:spPr>
            <a:xfrm>
              <a:off x="1965960" y="3621493"/>
              <a:ext cx="0" cy="691342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" name="Google Shape;116;p3"/>
          <p:cNvGrpSpPr/>
          <p:nvPr/>
        </p:nvGrpSpPr>
        <p:grpSpPr>
          <a:xfrm>
            <a:off x="988106" y="4770201"/>
            <a:ext cx="3448911" cy="691342"/>
            <a:chOff x="988106" y="4770201"/>
            <a:chExt cx="3448911" cy="691342"/>
          </a:xfrm>
        </p:grpSpPr>
        <p:sp>
          <p:nvSpPr>
            <p:cNvPr id="117" name="Google Shape;117;p3"/>
            <p:cNvSpPr txBox="1"/>
            <p:nvPr/>
          </p:nvSpPr>
          <p:spPr>
            <a:xfrm>
              <a:off x="2008147" y="4885040"/>
              <a:ext cx="24288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988106" y="4792707"/>
              <a:ext cx="9637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rgbClr val="031059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04.</a:t>
              </a:r>
              <a:endParaRPr/>
            </a:p>
          </p:txBody>
        </p:sp>
        <p:cxnSp>
          <p:nvCxnSpPr>
            <p:cNvPr id="119" name="Google Shape;119;p3"/>
            <p:cNvCxnSpPr/>
            <p:nvPr/>
          </p:nvCxnSpPr>
          <p:spPr>
            <a:xfrm>
              <a:off x="1965960" y="4770201"/>
              <a:ext cx="0" cy="691342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0" name="Google Shape;120;p3"/>
          <p:cNvGrpSpPr/>
          <p:nvPr/>
        </p:nvGrpSpPr>
        <p:grpSpPr>
          <a:xfrm>
            <a:off x="6913910" y="1318981"/>
            <a:ext cx="3372104" cy="691342"/>
            <a:chOff x="6913910" y="1318981"/>
            <a:chExt cx="3372104" cy="69134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7879586" y="1433820"/>
              <a:ext cx="2406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6913910" y="1341487"/>
              <a:ext cx="91563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rgbClr val="031059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05</a:t>
              </a:r>
              <a:r>
                <a:rPr lang="pt-BR" sz="3600">
                  <a:solidFill>
                    <a:srgbClr val="031059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.</a:t>
              </a:r>
              <a:endParaRPr/>
            </a:p>
          </p:txBody>
        </p:sp>
        <p:cxnSp>
          <p:nvCxnSpPr>
            <p:cNvPr id="123" name="Google Shape;123;p3"/>
            <p:cNvCxnSpPr/>
            <p:nvPr/>
          </p:nvCxnSpPr>
          <p:spPr>
            <a:xfrm>
              <a:off x="7837399" y="1318981"/>
              <a:ext cx="0" cy="691342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4" name="Google Shape;124;p3"/>
          <p:cNvGrpSpPr/>
          <p:nvPr/>
        </p:nvGrpSpPr>
        <p:grpSpPr>
          <a:xfrm>
            <a:off x="6931542" y="2470237"/>
            <a:ext cx="3354472" cy="691342"/>
            <a:chOff x="6931542" y="2470237"/>
            <a:chExt cx="3354472" cy="691342"/>
          </a:xfrm>
        </p:grpSpPr>
        <p:sp>
          <p:nvSpPr>
            <p:cNvPr id="125" name="Google Shape;125;p3"/>
            <p:cNvSpPr txBox="1"/>
            <p:nvPr/>
          </p:nvSpPr>
          <p:spPr>
            <a:xfrm>
              <a:off x="7879586" y="2585076"/>
              <a:ext cx="2406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6931542" y="2492743"/>
              <a:ext cx="89800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rgbClr val="031059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06</a:t>
              </a:r>
              <a:r>
                <a:rPr lang="pt-BR" sz="3600">
                  <a:solidFill>
                    <a:srgbClr val="031059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.</a:t>
              </a:r>
              <a:endParaRPr/>
            </a:p>
          </p:txBody>
        </p:sp>
        <p:cxnSp>
          <p:nvCxnSpPr>
            <p:cNvPr id="127" name="Google Shape;127;p3"/>
            <p:cNvCxnSpPr/>
            <p:nvPr/>
          </p:nvCxnSpPr>
          <p:spPr>
            <a:xfrm>
              <a:off x="7837399" y="2470237"/>
              <a:ext cx="0" cy="691342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8" name="Google Shape;128;p3"/>
          <p:cNvGrpSpPr/>
          <p:nvPr/>
        </p:nvGrpSpPr>
        <p:grpSpPr>
          <a:xfrm>
            <a:off x="6973220" y="3621493"/>
            <a:ext cx="3312794" cy="691342"/>
            <a:chOff x="6973220" y="3621493"/>
            <a:chExt cx="3312794" cy="691342"/>
          </a:xfrm>
        </p:grpSpPr>
        <p:sp>
          <p:nvSpPr>
            <p:cNvPr id="129" name="Google Shape;129;p3"/>
            <p:cNvSpPr txBox="1"/>
            <p:nvPr/>
          </p:nvSpPr>
          <p:spPr>
            <a:xfrm>
              <a:off x="7879586" y="3736332"/>
              <a:ext cx="2406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6973220" y="3643999"/>
              <a:ext cx="8563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rgbClr val="031059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07</a:t>
              </a:r>
              <a:r>
                <a:rPr lang="pt-BR" sz="3600">
                  <a:solidFill>
                    <a:srgbClr val="031059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.</a:t>
              </a:r>
              <a:endParaRPr/>
            </a:p>
          </p:txBody>
        </p:sp>
        <p:cxnSp>
          <p:nvCxnSpPr>
            <p:cNvPr id="131" name="Google Shape;131;p3"/>
            <p:cNvCxnSpPr/>
            <p:nvPr/>
          </p:nvCxnSpPr>
          <p:spPr>
            <a:xfrm>
              <a:off x="7837399" y="3621493"/>
              <a:ext cx="0" cy="691342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32" name="Google Shape;132;p3"/>
          <p:cNvGrpSpPr/>
          <p:nvPr/>
        </p:nvGrpSpPr>
        <p:grpSpPr>
          <a:xfrm>
            <a:off x="6915512" y="4770201"/>
            <a:ext cx="3370502" cy="691342"/>
            <a:chOff x="6915512" y="4770201"/>
            <a:chExt cx="3370502" cy="691342"/>
          </a:xfrm>
        </p:grpSpPr>
        <p:sp>
          <p:nvSpPr>
            <p:cNvPr id="133" name="Google Shape;133;p3"/>
            <p:cNvSpPr txBox="1"/>
            <p:nvPr/>
          </p:nvSpPr>
          <p:spPr>
            <a:xfrm>
              <a:off x="7879586" y="4885040"/>
              <a:ext cx="2406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Seu título aqui</a:t>
              </a: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6915512" y="4792707"/>
              <a:ext cx="9140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rgbClr val="031059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08</a:t>
              </a:r>
              <a:r>
                <a:rPr lang="pt-BR" sz="3600">
                  <a:solidFill>
                    <a:srgbClr val="031059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.</a:t>
              </a:r>
              <a:endParaRPr/>
            </a:p>
          </p:txBody>
        </p:sp>
        <p:cxnSp>
          <p:nvCxnSpPr>
            <p:cNvPr id="135" name="Google Shape;135;p3"/>
            <p:cNvCxnSpPr/>
            <p:nvPr/>
          </p:nvCxnSpPr>
          <p:spPr>
            <a:xfrm>
              <a:off x="7837399" y="4770201"/>
              <a:ext cx="0" cy="691342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rupo de pessoas andando na rua&#10;&#10;Descrição gerada automaticamente com confiança média" id="141" name="Google Shape;141;p4"/>
          <p:cNvPicPr preferRelativeResize="0"/>
          <p:nvPr/>
        </p:nvPicPr>
        <p:blipFill rotWithShape="1">
          <a:blip r:embed="rId3">
            <a:alphaModFix/>
          </a:blip>
          <a:srcRect b="13871" l="0" r="0" t="18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/>
          <p:nvPr/>
        </p:nvSpPr>
        <p:spPr>
          <a:xfrm>
            <a:off x="3048" y="-1282"/>
            <a:ext cx="12188952" cy="6858000"/>
          </a:xfrm>
          <a:prstGeom prst="rect">
            <a:avLst/>
          </a:prstGeom>
          <a:gradFill>
            <a:gsLst>
              <a:gs pos="0">
                <a:srgbClr val="031059">
                  <a:alpha val="60000"/>
                </a:srgbClr>
              </a:gs>
              <a:gs pos="100000">
                <a:srgbClr val="2C3D73">
                  <a:alpha val="6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709057" y="1843953"/>
            <a:ext cx="8773886" cy="3170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Decidir o que não fazer é tão importante quanto decidir o que fazer. Isso é verdadeiro para companhias e também para produtos.</a:t>
            </a:r>
            <a:endParaRPr/>
          </a:p>
        </p:txBody>
      </p:sp>
      <p:grpSp>
        <p:nvGrpSpPr>
          <p:cNvPr id="144" name="Google Shape;144;p4"/>
          <p:cNvGrpSpPr/>
          <p:nvPr/>
        </p:nvGrpSpPr>
        <p:grpSpPr>
          <a:xfrm>
            <a:off x="1250343" y="1385471"/>
            <a:ext cx="9690562" cy="4085781"/>
            <a:chOff x="1250343" y="1385471"/>
            <a:chExt cx="9690562" cy="4085781"/>
          </a:xfrm>
        </p:grpSpPr>
        <p:pic>
          <p:nvPicPr>
            <p:cNvPr descr="Fechar aspas com preenchimento sólido" id="145" name="Google Shape;145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26505" y="455685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echar aspas com preenchimento sólido" id="146" name="Google Shape;14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250343" y="138547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4"/>
          <p:cNvSpPr txBox="1"/>
          <p:nvPr/>
        </p:nvSpPr>
        <p:spPr>
          <a:xfrm>
            <a:off x="5329316" y="5011820"/>
            <a:ext cx="15333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Steve Jobs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 na frente de um laptop&#10;&#10;Descrição gerada automaticamente" id="152" name="Google Shape;152;p5"/>
          <p:cNvPicPr preferRelativeResize="0"/>
          <p:nvPr/>
        </p:nvPicPr>
        <p:blipFill rotWithShape="1">
          <a:blip r:embed="rId3">
            <a:alphaModFix amt="35000"/>
          </a:blip>
          <a:srcRect b="0" l="0" r="15905" t="0"/>
          <a:stretch/>
        </p:blipFill>
        <p:spPr>
          <a:xfrm>
            <a:off x="3548007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0"/>
            <a:ext cx="10788444" cy="6858000"/>
          </a:xfrm>
          <a:custGeom>
            <a:rect b="b" l="l" r="r" t="t"/>
            <a:pathLst>
              <a:path extrusionOk="0" h="6858000" w="10788444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5"/>
          <p:cNvSpPr/>
          <p:nvPr/>
        </p:nvSpPr>
        <p:spPr>
          <a:xfrm rot="-2700000">
            <a:off x="-1341664" y="3979674"/>
            <a:ext cx="2355122" cy="235512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5"/>
          <p:cNvSpPr/>
          <p:nvPr/>
        </p:nvSpPr>
        <p:spPr>
          <a:xfrm rot="-2700000">
            <a:off x="7070723" y="3858345"/>
            <a:ext cx="7406645" cy="38648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082073" y="1860026"/>
            <a:ext cx="45415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157" name="Google Shape;157;p5"/>
          <p:cNvSpPr txBox="1"/>
          <p:nvPr>
            <p:ph type="title"/>
          </p:nvPr>
        </p:nvSpPr>
        <p:spPr>
          <a:xfrm>
            <a:off x="1092200" y="1089025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/>
              <a:t>Hash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421824" y="1085767"/>
            <a:ext cx="670376" cy="769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reveal dir="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utador aberto em cima de um balcão&#10;&#10;Descrição gerada automaticamente com confiança média" id="163" name="Google Shape;163;p6"/>
          <p:cNvPicPr preferRelativeResize="0"/>
          <p:nvPr/>
        </p:nvPicPr>
        <p:blipFill rotWithShape="1">
          <a:blip r:embed="rId3">
            <a:alphaModFix amt="20000"/>
          </a:blip>
          <a:srcRect b="25257" l="0" r="0" t="0"/>
          <a:stretch/>
        </p:blipFill>
        <p:spPr>
          <a:xfrm>
            <a:off x="318884" y="1732167"/>
            <a:ext cx="9625263" cy="512583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765322" y="6858000"/>
                </a:lnTo>
                <a:lnTo>
                  <a:pt x="5298831" y="2391508"/>
                </a:lnTo>
                <a:lnTo>
                  <a:pt x="8323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5" name="Google Shape;165;p6"/>
          <p:cNvGrpSpPr/>
          <p:nvPr/>
        </p:nvGrpSpPr>
        <p:grpSpPr>
          <a:xfrm>
            <a:off x="1017885" y="4796198"/>
            <a:ext cx="2193574" cy="753186"/>
            <a:chOff x="1017885" y="4796198"/>
            <a:chExt cx="2193574" cy="753186"/>
          </a:xfrm>
        </p:grpSpPr>
        <p:sp>
          <p:nvSpPr>
            <p:cNvPr id="166" name="Google Shape;166;p6"/>
            <p:cNvSpPr txBox="1"/>
            <p:nvPr/>
          </p:nvSpPr>
          <p:spPr>
            <a:xfrm>
              <a:off x="1017885" y="5087719"/>
              <a:ext cx="21935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1017885" y="4796198"/>
              <a:ext cx="21935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F24405"/>
                  </a:solidFill>
                  <a:latin typeface="Open Sans"/>
                  <a:ea typeface="Open Sans"/>
                  <a:cs typeface="Open Sans"/>
                  <a:sym typeface="Open Sans"/>
                </a:rPr>
                <a:t>Seu texto aqui</a:t>
              </a:r>
              <a:endParaRPr/>
            </a:p>
          </p:txBody>
        </p:sp>
      </p:grpSp>
      <p:grpSp>
        <p:nvGrpSpPr>
          <p:cNvPr id="168" name="Google Shape;168;p6"/>
          <p:cNvGrpSpPr/>
          <p:nvPr/>
        </p:nvGrpSpPr>
        <p:grpSpPr>
          <a:xfrm>
            <a:off x="1412598" y="3165885"/>
            <a:ext cx="1389380" cy="1630313"/>
            <a:chOff x="1412598" y="3165885"/>
            <a:chExt cx="1389380" cy="1630313"/>
          </a:xfrm>
        </p:grpSpPr>
        <p:cxnSp>
          <p:nvCxnSpPr>
            <p:cNvPr id="169" name="Google Shape;169;p6"/>
            <p:cNvCxnSpPr>
              <a:stCxn id="170" idx="0"/>
              <a:endCxn id="167" idx="0"/>
            </p:cNvCxnSpPr>
            <p:nvPr/>
          </p:nvCxnSpPr>
          <p:spPr>
            <a:xfrm>
              <a:off x="2108672" y="4552598"/>
              <a:ext cx="6000" cy="243600"/>
            </a:xfrm>
            <a:prstGeom prst="straightConnector1">
              <a:avLst/>
            </a:prstGeom>
            <a:noFill/>
            <a:ln cap="flat" cmpd="sng" w="25400">
              <a:solidFill>
                <a:srgbClr val="F24405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grpSp>
          <p:nvGrpSpPr>
            <p:cNvPr id="171" name="Google Shape;171;p6"/>
            <p:cNvGrpSpPr/>
            <p:nvPr/>
          </p:nvGrpSpPr>
          <p:grpSpPr>
            <a:xfrm>
              <a:off x="1412598" y="3165885"/>
              <a:ext cx="1389380" cy="1388012"/>
              <a:chOff x="1412598" y="3165885"/>
              <a:chExt cx="1389380" cy="1388012"/>
            </a:xfrm>
          </p:grpSpPr>
          <p:grpSp>
            <p:nvGrpSpPr>
              <p:cNvPr id="172" name="Google Shape;172;p6"/>
              <p:cNvGrpSpPr/>
              <p:nvPr/>
            </p:nvGrpSpPr>
            <p:grpSpPr>
              <a:xfrm rot="-5400000">
                <a:off x="1413282" y="3165201"/>
                <a:ext cx="1388012" cy="1389380"/>
                <a:chOff x="1419982" y="3167633"/>
                <a:chExt cx="1388012" cy="1389380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2700000">
                  <a:off x="1697313" y="3192688"/>
                  <a:ext cx="477749" cy="982302"/>
                </a:xfrm>
                <a:custGeom>
                  <a:rect b="b" l="l" r="r" t="t"/>
                  <a:pathLst>
                    <a:path extrusionOk="0" h="982302" w="477749">
                      <a:moveTo>
                        <a:pt x="1934" y="982302"/>
                      </a:moveTo>
                      <a:cubicBezTo>
                        <a:pt x="1289" y="811723"/>
                        <a:pt x="645" y="641144"/>
                        <a:pt x="0" y="470565"/>
                      </a:cubicBezTo>
                      <a:cubicBezTo>
                        <a:pt x="645" y="314309"/>
                        <a:pt x="1289" y="158052"/>
                        <a:pt x="1934" y="1796"/>
                      </a:cubicBezTo>
                      <a:lnTo>
                        <a:pt x="477749" y="0"/>
                      </a:lnTo>
                    </a:path>
                  </a:pathLst>
                </a:custGeom>
                <a:noFill/>
                <a:ln cap="flat" cmpd="sng" w="25400">
                  <a:solidFill>
                    <a:srgbClr val="F2440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3" name="Google Shape;173;p6"/>
                <p:cNvSpPr/>
                <p:nvPr/>
              </p:nvSpPr>
              <p:spPr>
                <a:xfrm rot="2700000">
                  <a:off x="2032036" y="3542181"/>
                  <a:ext cx="502895" cy="980644"/>
                </a:xfrm>
                <a:custGeom>
                  <a:rect b="b" l="l" r="r" t="t"/>
                  <a:pathLst>
                    <a:path extrusionOk="0" h="980644" w="502895">
                      <a:moveTo>
                        <a:pt x="502895" y="0"/>
                      </a:moveTo>
                      <a:lnTo>
                        <a:pt x="502895" y="499302"/>
                      </a:lnTo>
                      <a:lnTo>
                        <a:pt x="502895" y="980506"/>
                      </a:lnTo>
                      <a:lnTo>
                        <a:pt x="0" y="980644"/>
                      </a:lnTo>
                    </a:path>
                  </a:pathLst>
                </a:custGeom>
                <a:noFill/>
                <a:ln cap="flat" cmpd="sng" w="25400">
                  <a:solidFill>
                    <a:srgbClr val="F2440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74" name="Google Shape;174;p6"/>
              <p:cNvGrpSpPr/>
              <p:nvPr/>
            </p:nvGrpSpPr>
            <p:grpSpPr>
              <a:xfrm>
                <a:off x="1549938" y="3298859"/>
                <a:ext cx="1129467" cy="1129467"/>
                <a:chOff x="1549938" y="3298859"/>
                <a:chExt cx="1129467" cy="1129467"/>
              </a:xfrm>
            </p:grpSpPr>
            <p:sp>
              <p:nvSpPr>
                <p:cNvPr id="175" name="Google Shape;175;p6"/>
                <p:cNvSpPr/>
                <p:nvPr/>
              </p:nvSpPr>
              <p:spPr>
                <a:xfrm rot="2700000">
                  <a:off x="1715345" y="3464266"/>
                  <a:ext cx="798654" cy="798654"/>
                </a:xfrm>
                <a:prstGeom prst="rect">
                  <a:avLst/>
                </a:prstGeom>
                <a:solidFill>
                  <a:srgbClr val="2C3D7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6" name="Google Shape;176;p6"/>
                <p:cNvSpPr txBox="1"/>
                <p:nvPr/>
              </p:nvSpPr>
              <p:spPr>
                <a:xfrm>
                  <a:off x="1935311" y="3634453"/>
                  <a:ext cx="34817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3200">
                      <a:solidFill>
                        <a:schemeClr val="lt1"/>
                      </a:solidFill>
                      <a:latin typeface="Poppins Black"/>
                      <a:ea typeface="Poppins Black"/>
                      <a:cs typeface="Poppins Black"/>
                      <a:sym typeface="Poppins Black"/>
                    </a:rPr>
                    <a:t>1</a:t>
                  </a:r>
                  <a:endParaRPr/>
                </a:p>
              </p:txBody>
            </p:sp>
          </p:grpSp>
        </p:grpSp>
      </p:grpSp>
      <p:grpSp>
        <p:nvGrpSpPr>
          <p:cNvPr id="177" name="Google Shape;177;p6"/>
          <p:cNvGrpSpPr/>
          <p:nvPr/>
        </p:nvGrpSpPr>
        <p:grpSpPr>
          <a:xfrm>
            <a:off x="4953653" y="4796198"/>
            <a:ext cx="2193574" cy="753186"/>
            <a:chOff x="4953653" y="4796198"/>
            <a:chExt cx="2193574" cy="753186"/>
          </a:xfrm>
        </p:grpSpPr>
        <p:sp>
          <p:nvSpPr>
            <p:cNvPr id="178" name="Google Shape;178;p6"/>
            <p:cNvSpPr txBox="1"/>
            <p:nvPr/>
          </p:nvSpPr>
          <p:spPr>
            <a:xfrm>
              <a:off x="4953653" y="5087719"/>
              <a:ext cx="21935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179" name="Google Shape;179;p6"/>
            <p:cNvSpPr txBox="1"/>
            <p:nvPr/>
          </p:nvSpPr>
          <p:spPr>
            <a:xfrm>
              <a:off x="4953653" y="4796198"/>
              <a:ext cx="21935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F24405"/>
                  </a:solidFill>
                  <a:latin typeface="Open Sans"/>
                  <a:ea typeface="Open Sans"/>
                  <a:cs typeface="Open Sans"/>
                  <a:sym typeface="Open Sans"/>
                </a:rPr>
                <a:t>Seu texto aqui</a:t>
              </a:r>
              <a:endParaRPr/>
            </a:p>
          </p:txBody>
        </p:sp>
      </p:grpSp>
      <p:grpSp>
        <p:nvGrpSpPr>
          <p:cNvPr id="180" name="Google Shape;180;p6"/>
          <p:cNvGrpSpPr/>
          <p:nvPr/>
        </p:nvGrpSpPr>
        <p:grpSpPr>
          <a:xfrm>
            <a:off x="5353617" y="3165885"/>
            <a:ext cx="1389380" cy="1630313"/>
            <a:chOff x="5353617" y="3165885"/>
            <a:chExt cx="1389380" cy="1630313"/>
          </a:xfrm>
        </p:grpSpPr>
        <p:sp>
          <p:nvSpPr>
            <p:cNvPr id="181" name="Google Shape;181;p6"/>
            <p:cNvSpPr/>
            <p:nvPr/>
          </p:nvSpPr>
          <p:spPr>
            <a:xfrm rot="2700000">
              <a:off x="5651113" y="3464266"/>
              <a:ext cx="798654" cy="798654"/>
            </a:xfrm>
            <a:prstGeom prst="rect">
              <a:avLst/>
            </a:prstGeom>
            <a:solidFill>
              <a:srgbClr val="2C3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2" name="Google Shape;182;p6"/>
            <p:cNvGrpSpPr/>
            <p:nvPr/>
          </p:nvGrpSpPr>
          <p:grpSpPr>
            <a:xfrm rot="-5400000">
              <a:off x="5354301" y="3165201"/>
              <a:ext cx="1388012" cy="1389380"/>
              <a:chOff x="5355750" y="3167633"/>
              <a:chExt cx="1388012" cy="1389380"/>
            </a:xfrm>
          </p:grpSpPr>
          <p:sp>
            <p:nvSpPr>
              <p:cNvPr id="183" name="Google Shape;183;p6"/>
              <p:cNvSpPr/>
              <p:nvPr/>
            </p:nvSpPr>
            <p:spPr>
              <a:xfrm rot="2700000">
                <a:off x="5633081" y="3192688"/>
                <a:ext cx="477749" cy="982302"/>
              </a:xfrm>
              <a:custGeom>
                <a:rect b="b" l="l" r="r" t="t"/>
                <a:pathLst>
                  <a:path extrusionOk="0" h="982302" w="477749">
                    <a:moveTo>
                      <a:pt x="1934" y="982302"/>
                    </a:moveTo>
                    <a:cubicBezTo>
                      <a:pt x="1289" y="811723"/>
                      <a:pt x="645" y="641144"/>
                      <a:pt x="0" y="470565"/>
                    </a:cubicBezTo>
                    <a:cubicBezTo>
                      <a:pt x="645" y="314309"/>
                      <a:pt x="1289" y="158052"/>
                      <a:pt x="1934" y="1796"/>
                    </a:cubicBezTo>
                    <a:lnTo>
                      <a:pt x="477749" y="0"/>
                    </a:ln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 rot="2700000">
                <a:off x="5967804" y="3542181"/>
                <a:ext cx="502895" cy="980644"/>
              </a:xfrm>
              <a:custGeom>
                <a:rect b="b" l="l" r="r" t="t"/>
                <a:pathLst>
                  <a:path extrusionOk="0" h="980644" w="502895">
                    <a:moveTo>
                      <a:pt x="502895" y="0"/>
                    </a:moveTo>
                    <a:lnTo>
                      <a:pt x="502895" y="499302"/>
                    </a:lnTo>
                    <a:lnTo>
                      <a:pt x="502895" y="980506"/>
                    </a:lnTo>
                    <a:lnTo>
                      <a:pt x="0" y="980644"/>
                    </a:ln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185" name="Google Shape;185;p6"/>
            <p:cNvCxnSpPr>
              <a:stCxn id="183" idx="0"/>
              <a:endCxn id="179" idx="0"/>
            </p:cNvCxnSpPr>
            <p:nvPr/>
          </p:nvCxnSpPr>
          <p:spPr>
            <a:xfrm>
              <a:off x="6049540" y="4552598"/>
              <a:ext cx="900" cy="243600"/>
            </a:xfrm>
            <a:prstGeom prst="straightConnector1">
              <a:avLst/>
            </a:prstGeom>
            <a:noFill/>
            <a:ln cap="flat" cmpd="sng" w="25400">
              <a:solidFill>
                <a:srgbClr val="F24405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sp>
          <p:nvSpPr>
            <p:cNvPr id="186" name="Google Shape;186;p6"/>
            <p:cNvSpPr txBox="1"/>
            <p:nvPr/>
          </p:nvSpPr>
          <p:spPr>
            <a:xfrm>
              <a:off x="5832270" y="3634453"/>
              <a:ext cx="4363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/>
            </a:p>
          </p:txBody>
        </p:sp>
      </p:grpSp>
      <p:grpSp>
        <p:nvGrpSpPr>
          <p:cNvPr id="187" name="Google Shape;187;p6"/>
          <p:cNvGrpSpPr/>
          <p:nvPr/>
        </p:nvGrpSpPr>
        <p:grpSpPr>
          <a:xfrm>
            <a:off x="8889423" y="4796198"/>
            <a:ext cx="2193574" cy="753186"/>
            <a:chOff x="8889423" y="4796198"/>
            <a:chExt cx="2193574" cy="753186"/>
          </a:xfrm>
        </p:grpSpPr>
        <p:sp>
          <p:nvSpPr>
            <p:cNvPr id="188" name="Google Shape;188;p6"/>
            <p:cNvSpPr txBox="1"/>
            <p:nvPr/>
          </p:nvSpPr>
          <p:spPr>
            <a:xfrm>
              <a:off x="8889423" y="5087719"/>
              <a:ext cx="21935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189" name="Google Shape;189;p6"/>
            <p:cNvSpPr txBox="1"/>
            <p:nvPr/>
          </p:nvSpPr>
          <p:spPr>
            <a:xfrm>
              <a:off x="8889423" y="4796198"/>
              <a:ext cx="21935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F24405"/>
                  </a:solidFill>
                  <a:latin typeface="Open Sans"/>
                  <a:ea typeface="Open Sans"/>
                  <a:cs typeface="Open Sans"/>
                  <a:sym typeface="Open Sans"/>
                </a:rPr>
                <a:t>Seu texto aqui</a:t>
              </a: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9284136" y="3165885"/>
            <a:ext cx="1389380" cy="1630313"/>
            <a:chOff x="9284136" y="3165885"/>
            <a:chExt cx="1389380" cy="1630313"/>
          </a:xfrm>
        </p:grpSpPr>
        <p:sp>
          <p:nvSpPr>
            <p:cNvPr id="191" name="Google Shape;191;p6"/>
            <p:cNvSpPr/>
            <p:nvPr/>
          </p:nvSpPr>
          <p:spPr>
            <a:xfrm rot="2700000">
              <a:off x="9586883" y="3464266"/>
              <a:ext cx="798654" cy="798654"/>
            </a:xfrm>
            <a:prstGeom prst="rect">
              <a:avLst/>
            </a:prstGeom>
            <a:solidFill>
              <a:srgbClr val="2C3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2" name="Google Shape;192;p6"/>
            <p:cNvGrpSpPr/>
            <p:nvPr/>
          </p:nvGrpSpPr>
          <p:grpSpPr>
            <a:xfrm rot="-5400000">
              <a:off x="9284820" y="3165201"/>
              <a:ext cx="1388012" cy="1389380"/>
              <a:chOff x="9291520" y="3167633"/>
              <a:chExt cx="1388012" cy="1389380"/>
            </a:xfrm>
          </p:grpSpPr>
          <p:sp>
            <p:nvSpPr>
              <p:cNvPr id="193" name="Google Shape;193;p6"/>
              <p:cNvSpPr/>
              <p:nvPr/>
            </p:nvSpPr>
            <p:spPr>
              <a:xfrm rot="2700000">
                <a:off x="9568851" y="3192688"/>
                <a:ext cx="477749" cy="982302"/>
              </a:xfrm>
              <a:custGeom>
                <a:rect b="b" l="l" r="r" t="t"/>
                <a:pathLst>
                  <a:path extrusionOk="0" h="982302" w="477749">
                    <a:moveTo>
                      <a:pt x="1934" y="982302"/>
                    </a:moveTo>
                    <a:cubicBezTo>
                      <a:pt x="1289" y="811723"/>
                      <a:pt x="645" y="641144"/>
                      <a:pt x="0" y="470565"/>
                    </a:cubicBezTo>
                    <a:cubicBezTo>
                      <a:pt x="645" y="314309"/>
                      <a:pt x="1289" y="158052"/>
                      <a:pt x="1934" y="1796"/>
                    </a:cubicBezTo>
                    <a:lnTo>
                      <a:pt x="477749" y="0"/>
                    </a:ln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 rot="2700000">
                <a:off x="9903574" y="3542181"/>
                <a:ext cx="502895" cy="980644"/>
              </a:xfrm>
              <a:custGeom>
                <a:rect b="b" l="l" r="r" t="t"/>
                <a:pathLst>
                  <a:path extrusionOk="0" h="980644" w="502895">
                    <a:moveTo>
                      <a:pt x="502895" y="0"/>
                    </a:moveTo>
                    <a:lnTo>
                      <a:pt x="502895" y="499302"/>
                    </a:lnTo>
                    <a:lnTo>
                      <a:pt x="502895" y="980506"/>
                    </a:lnTo>
                    <a:lnTo>
                      <a:pt x="0" y="980644"/>
                    </a:ln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195" name="Google Shape;195;p6"/>
            <p:cNvCxnSpPr>
              <a:stCxn id="193" idx="0"/>
              <a:endCxn id="189" idx="0"/>
            </p:cNvCxnSpPr>
            <p:nvPr/>
          </p:nvCxnSpPr>
          <p:spPr>
            <a:xfrm>
              <a:off x="9980210" y="4552598"/>
              <a:ext cx="6000" cy="243600"/>
            </a:xfrm>
            <a:prstGeom prst="straightConnector1">
              <a:avLst/>
            </a:prstGeom>
            <a:noFill/>
            <a:ln cap="flat" cmpd="sng" w="25400">
              <a:solidFill>
                <a:srgbClr val="F24405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sp>
          <p:nvSpPr>
            <p:cNvPr id="196" name="Google Shape;196;p6"/>
            <p:cNvSpPr txBox="1"/>
            <p:nvPr/>
          </p:nvSpPr>
          <p:spPr>
            <a:xfrm>
              <a:off x="9754077" y="3634453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5</a:t>
              </a:r>
              <a:endParaRPr/>
            </a:p>
          </p:txBody>
        </p:sp>
      </p:grpSp>
      <p:grpSp>
        <p:nvGrpSpPr>
          <p:cNvPr id="197" name="Google Shape;197;p6"/>
          <p:cNvGrpSpPr/>
          <p:nvPr/>
        </p:nvGrpSpPr>
        <p:grpSpPr>
          <a:xfrm>
            <a:off x="2985769" y="1935036"/>
            <a:ext cx="2193574" cy="753186"/>
            <a:chOff x="2985769" y="1935036"/>
            <a:chExt cx="2193574" cy="753186"/>
          </a:xfrm>
        </p:grpSpPr>
        <p:sp>
          <p:nvSpPr>
            <p:cNvPr id="198" name="Google Shape;198;p6"/>
            <p:cNvSpPr txBox="1"/>
            <p:nvPr/>
          </p:nvSpPr>
          <p:spPr>
            <a:xfrm>
              <a:off x="2985769" y="2226557"/>
              <a:ext cx="21935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199" name="Google Shape;199;p6"/>
            <p:cNvSpPr txBox="1"/>
            <p:nvPr/>
          </p:nvSpPr>
          <p:spPr>
            <a:xfrm>
              <a:off x="2985769" y="1935036"/>
              <a:ext cx="21935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F24405"/>
                  </a:solidFill>
                  <a:latin typeface="Open Sans"/>
                  <a:ea typeface="Open Sans"/>
                  <a:cs typeface="Open Sans"/>
                  <a:sym typeface="Open Sans"/>
                </a:rPr>
                <a:t>Seu texto aqui</a:t>
              </a:r>
              <a:endParaRPr/>
            </a:p>
          </p:txBody>
        </p:sp>
      </p:grpSp>
      <p:grpSp>
        <p:nvGrpSpPr>
          <p:cNvPr id="200" name="Google Shape;200;p6"/>
          <p:cNvGrpSpPr/>
          <p:nvPr/>
        </p:nvGrpSpPr>
        <p:grpSpPr>
          <a:xfrm>
            <a:off x="3387866" y="2688222"/>
            <a:ext cx="1388012" cy="1868791"/>
            <a:chOff x="3387866" y="2688222"/>
            <a:chExt cx="1388012" cy="1868791"/>
          </a:xfrm>
        </p:grpSpPr>
        <p:sp>
          <p:nvSpPr>
            <p:cNvPr id="201" name="Google Shape;201;p6"/>
            <p:cNvSpPr/>
            <p:nvPr/>
          </p:nvSpPr>
          <p:spPr>
            <a:xfrm rot="2700000">
              <a:off x="3683229" y="3464266"/>
              <a:ext cx="798654" cy="798654"/>
            </a:xfrm>
            <a:prstGeom prst="rect">
              <a:avLst/>
            </a:prstGeom>
            <a:solidFill>
              <a:srgbClr val="2C3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2" name="Google Shape;202;p6"/>
            <p:cNvGrpSpPr/>
            <p:nvPr/>
          </p:nvGrpSpPr>
          <p:grpSpPr>
            <a:xfrm>
              <a:off x="3387866" y="3167633"/>
              <a:ext cx="1388012" cy="1389380"/>
              <a:chOff x="3387866" y="3167633"/>
              <a:chExt cx="1388012" cy="1389380"/>
            </a:xfrm>
          </p:grpSpPr>
          <p:sp>
            <p:nvSpPr>
              <p:cNvPr id="203" name="Google Shape;203;p6"/>
              <p:cNvSpPr/>
              <p:nvPr/>
            </p:nvSpPr>
            <p:spPr>
              <a:xfrm rot="2700000">
                <a:off x="3665197" y="3192688"/>
                <a:ext cx="477749" cy="982302"/>
              </a:xfrm>
              <a:custGeom>
                <a:rect b="b" l="l" r="r" t="t"/>
                <a:pathLst>
                  <a:path extrusionOk="0" h="982302" w="477749">
                    <a:moveTo>
                      <a:pt x="1934" y="982302"/>
                    </a:moveTo>
                    <a:cubicBezTo>
                      <a:pt x="1289" y="811723"/>
                      <a:pt x="645" y="641144"/>
                      <a:pt x="0" y="470565"/>
                    </a:cubicBezTo>
                    <a:cubicBezTo>
                      <a:pt x="645" y="314309"/>
                      <a:pt x="1289" y="158052"/>
                      <a:pt x="1934" y="1796"/>
                    </a:cubicBezTo>
                    <a:lnTo>
                      <a:pt x="477749" y="0"/>
                    </a:ln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 rot="2700000">
                <a:off x="3999920" y="3542181"/>
                <a:ext cx="502895" cy="980644"/>
              </a:xfrm>
              <a:custGeom>
                <a:rect b="b" l="l" r="r" t="t"/>
                <a:pathLst>
                  <a:path extrusionOk="0" h="980644" w="502895">
                    <a:moveTo>
                      <a:pt x="502895" y="0"/>
                    </a:moveTo>
                    <a:lnTo>
                      <a:pt x="502895" y="499302"/>
                    </a:lnTo>
                    <a:lnTo>
                      <a:pt x="502895" y="980506"/>
                    </a:lnTo>
                    <a:lnTo>
                      <a:pt x="0" y="980644"/>
                    </a:ln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205" name="Google Shape;205;p6"/>
            <p:cNvCxnSpPr>
              <a:stCxn id="203" idx="2"/>
              <a:endCxn id="198" idx="2"/>
            </p:cNvCxnSpPr>
            <p:nvPr/>
          </p:nvCxnSpPr>
          <p:spPr>
            <a:xfrm rot="10800000">
              <a:off x="4082556" y="2688222"/>
              <a:ext cx="0" cy="482100"/>
            </a:xfrm>
            <a:prstGeom prst="straightConnector1">
              <a:avLst/>
            </a:prstGeom>
            <a:noFill/>
            <a:ln cap="flat" cmpd="sng" w="25400">
              <a:solidFill>
                <a:srgbClr val="F24405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sp>
          <p:nvSpPr>
            <p:cNvPr id="206" name="Google Shape;206;p6"/>
            <p:cNvSpPr txBox="1"/>
            <p:nvPr/>
          </p:nvSpPr>
          <p:spPr>
            <a:xfrm>
              <a:off x="3874005" y="3634453"/>
              <a:ext cx="4171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/>
            </a:p>
          </p:txBody>
        </p:sp>
      </p:grpSp>
      <p:grpSp>
        <p:nvGrpSpPr>
          <p:cNvPr id="207" name="Google Shape;207;p6"/>
          <p:cNvGrpSpPr/>
          <p:nvPr/>
        </p:nvGrpSpPr>
        <p:grpSpPr>
          <a:xfrm>
            <a:off x="6921537" y="1935036"/>
            <a:ext cx="2193574" cy="753186"/>
            <a:chOff x="6921537" y="1935036"/>
            <a:chExt cx="2193574" cy="753186"/>
          </a:xfrm>
        </p:grpSpPr>
        <p:sp>
          <p:nvSpPr>
            <p:cNvPr id="208" name="Google Shape;208;p6"/>
            <p:cNvSpPr txBox="1"/>
            <p:nvPr/>
          </p:nvSpPr>
          <p:spPr>
            <a:xfrm>
              <a:off x="6921537" y="2226557"/>
              <a:ext cx="21935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09" name="Google Shape;209;p6"/>
            <p:cNvSpPr txBox="1"/>
            <p:nvPr/>
          </p:nvSpPr>
          <p:spPr>
            <a:xfrm>
              <a:off x="6921537" y="1935036"/>
              <a:ext cx="21935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F24405"/>
                  </a:solidFill>
                  <a:latin typeface="Open Sans"/>
                  <a:ea typeface="Open Sans"/>
                  <a:cs typeface="Open Sans"/>
                  <a:sym typeface="Open Sans"/>
                </a:rPr>
                <a:t>Seu texto aqui</a:t>
              </a:r>
              <a:endParaRPr/>
            </a:p>
          </p:txBody>
        </p:sp>
      </p:grpSp>
      <p:grpSp>
        <p:nvGrpSpPr>
          <p:cNvPr id="210" name="Google Shape;210;p6"/>
          <p:cNvGrpSpPr/>
          <p:nvPr/>
        </p:nvGrpSpPr>
        <p:grpSpPr>
          <a:xfrm>
            <a:off x="7323634" y="2688222"/>
            <a:ext cx="1388012" cy="1868791"/>
            <a:chOff x="7323634" y="2688222"/>
            <a:chExt cx="1388012" cy="1868791"/>
          </a:xfrm>
        </p:grpSpPr>
        <p:sp>
          <p:nvSpPr>
            <p:cNvPr id="211" name="Google Shape;211;p6"/>
            <p:cNvSpPr/>
            <p:nvPr/>
          </p:nvSpPr>
          <p:spPr>
            <a:xfrm rot="2700000">
              <a:off x="7618997" y="3464266"/>
              <a:ext cx="798654" cy="798654"/>
            </a:xfrm>
            <a:prstGeom prst="rect">
              <a:avLst/>
            </a:prstGeom>
            <a:solidFill>
              <a:srgbClr val="2C3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12" name="Google Shape;212;p6"/>
            <p:cNvGrpSpPr/>
            <p:nvPr/>
          </p:nvGrpSpPr>
          <p:grpSpPr>
            <a:xfrm>
              <a:off x="7323634" y="3167633"/>
              <a:ext cx="1388012" cy="1389380"/>
              <a:chOff x="7323634" y="3167633"/>
              <a:chExt cx="1388012" cy="1389380"/>
            </a:xfrm>
          </p:grpSpPr>
          <p:sp>
            <p:nvSpPr>
              <p:cNvPr id="213" name="Google Shape;213;p6"/>
              <p:cNvSpPr/>
              <p:nvPr/>
            </p:nvSpPr>
            <p:spPr>
              <a:xfrm rot="2700000">
                <a:off x="7600965" y="3192688"/>
                <a:ext cx="477749" cy="982302"/>
              </a:xfrm>
              <a:custGeom>
                <a:rect b="b" l="l" r="r" t="t"/>
                <a:pathLst>
                  <a:path extrusionOk="0" h="982302" w="477749">
                    <a:moveTo>
                      <a:pt x="1934" y="982302"/>
                    </a:moveTo>
                    <a:cubicBezTo>
                      <a:pt x="1289" y="811723"/>
                      <a:pt x="645" y="641144"/>
                      <a:pt x="0" y="470565"/>
                    </a:cubicBezTo>
                    <a:cubicBezTo>
                      <a:pt x="645" y="314309"/>
                      <a:pt x="1289" y="158052"/>
                      <a:pt x="1934" y="1796"/>
                    </a:cubicBezTo>
                    <a:lnTo>
                      <a:pt x="477749" y="0"/>
                    </a:ln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 rot="2700000">
                <a:off x="7935688" y="3542181"/>
                <a:ext cx="502895" cy="980644"/>
              </a:xfrm>
              <a:custGeom>
                <a:rect b="b" l="l" r="r" t="t"/>
                <a:pathLst>
                  <a:path extrusionOk="0" h="980644" w="502895">
                    <a:moveTo>
                      <a:pt x="502895" y="0"/>
                    </a:moveTo>
                    <a:lnTo>
                      <a:pt x="502895" y="499302"/>
                    </a:lnTo>
                    <a:lnTo>
                      <a:pt x="502895" y="980506"/>
                    </a:lnTo>
                    <a:lnTo>
                      <a:pt x="0" y="980644"/>
                    </a:lnTo>
                  </a:path>
                </a:pathLst>
              </a:custGeom>
              <a:noFill/>
              <a:ln cap="flat" cmpd="sng" w="25400">
                <a:solidFill>
                  <a:srgbClr val="F2440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215" name="Google Shape;215;p6"/>
            <p:cNvCxnSpPr>
              <a:stCxn id="213" idx="2"/>
              <a:endCxn id="208" idx="2"/>
            </p:cNvCxnSpPr>
            <p:nvPr/>
          </p:nvCxnSpPr>
          <p:spPr>
            <a:xfrm rot="10800000">
              <a:off x="8018324" y="2688222"/>
              <a:ext cx="0" cy="482100"/>
            </a:xfrm>
            <a:prstGeom prst="straightConnector1">
              <a:avLst/>
            </a:prstGeom>
            <a:noFill/>
            <a:ln cap="flat" cmpd="sng" w="25400">
              <a:solidFill>
                <a:srgbClr val="F24405"/>
              </a:solidFill>
              <a:prstDash val="solid"/>
              <a:miter lim="800000"/>
              <a:headEnd len="sm" w="sm" type="none"/>
              <a:tailEnd len="lg" w="lg" type="diamond"/>
            </a:ln>
          </p:spPr>
        </p:cxnSp>
        <p:sp>
          <p:nvSpPr>
            <p:cNvPr id="216" name="Google Shape;216;p6"/>
            <p:cNvSpPr txBox="1"/>
            <p:nvPr/>
          </p:nvSpPr>
          <p:spPr>
            <a:xfrm>
              <a:off x="7781721" y="3634453"/>
              <a:ext cx="473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4</a:t>
              </a:r>
              <a:endParaRPr/>
            </a:p>
          </p:txBody>
        </p:sp>
      </p:grpSp>
      <p:sp>
        <p:nvSpPr>
          <p:cNvPr id="217" name="Google Shape;217;p6"/>
          <p:cNvSpPr txBox="1"/>
          <p:nvPr>
            <p:ph type="title"/>
          </p:nvPr>
        </p:nvSpPr>
        <p:spPr>
          <a:xfrm>
            <a:off x="1092200" y="108902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/>
              <a:t>Seu título aqui</a:t>
            </a:r>
            <a:endParaRPr/>
          </a:p>
        </p:txBody>
      </p:sp>
      <p:sp>
        <p:nvSpPr>
          <p:cNvPr id="218" name="Google Shape;218;p6"/>
          <p:cNvSpPr/>
          <p:nvPr/>
        </p:nvSpPr>
        <p:spPr>
          <a:xfrm rot="-2700000">
            <a:off x="-976877" y="3992333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6"/>
          <p:cNvSpPr/>
          <p:nvPr/>
        </p:nvSpPr>
        <p:spPr>
          <a:xfrm rot="-2700000">
            <a:off x="9631900" y="-1461652"/>
            <a:ext cx="2422677" cy="314673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245493" y="1089025"/>
            <a:ext cx="846707" cy="769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/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 na frente de um laptop aberto&#10;&#10;Descrição gerada automaticamente" id="225" name="Google Shape;225;p7"/>
          <p:cNvPicPr preferRelativeResize="0"/>
          <p:nvPr/>
        </p:nvPicPr>
        <p:blipFill rotWithShape="1">
          <a:blip r:embed="rId3">
            <a:alphaModFix amt="20000"/>
          </a:blip>
          <a:srcRect b="0" l="0" r="28858" t="0"/>
          <a:stretch/>
        </p:blipFill>
        <p:spPr>
          <a:xfrm>
            <a:off x="4873768" y="0"/>
            <a:ext cx="7318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5505483"/>
                </a:moveTo>
                <a:lnTo>
                  <a:pt x="12192000" y="6858000"/>
                </a:lnTo>
                <a:lnTo>
                  <a:pt x="10839483" y="6858000"/>
                </a:lnTo>
                <a:close/>
                <a:moveTo>
                  <a:pt x="0" y="0"/>
                </a:moveTo>
                <a:lnTo>
                  <a:pt x="6264080" y="0"/>
                </a:lnTo>
                <a:lnTo>
                  <a:pt x="4927585" y="1336495"/>
                </a:lnTo>
                <a:lnTo>
                  <a:pt x="104490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7" name="Google Shape;227;p7"/>
          <p:cNvGrpSpPr/>
          <p:nvPr/>
        </p:nvGrpSpPr>
        <p:grpSpPr>
          <a:xfrm>
            <a:off x="2201700" y="2668429"/>
            <a:ext cx="2193574" cy="753186"/>
            <a:chOff x="2201700" y="2668429"/>
            <a:chExt cx="2193574" cy="753186"/>
          </a:xfrm>
        </p:grpSpPr>
        <p:sp>
          <p:nvSpPr>
            <p:cNvPr id="228" name="Google Shape;228;p7"/>
            <p:cNvSpPr txBox="1"/>
            <p:nvPr/>
          </p:nvSpPr>
          <p:spPr>
            <a:xfrm>
              <a:off x="2201700" y="2959950"/>
              <a:ext cx="21935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29" name="Google Shape;229;p7"/>
            <p:cNvSpPr txBox="1"/>
            <p:nvPr/>
          </p:nvSpPr>
          <p:spPr>
            <a:xfrm>
              <a:off x="2201700" y="2668429"/>
              <a:ext cx="21935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F24405"/>
                  </a:solidFill>
                  <a:latin typeface="Open Sans"/>
                  <a:ea typeface="Open Sans"/>
                  <a:cs typeface="Open Sans"/>
                  <a:sym typeface="Open Sans"/>
                </a:rPr>
                <a:t>Seu texto aqui</a:t>
              </a:r>
              <a:endParaRPr/>
            </a:p>
          </p:txBody>
        </p:sp>
      </p:grpSp>
      <p:sp>
        <p:nvSpPr>
          <p:cNvPr id="230" name="Google Shape;230;p7"/>
          <p:cNvSpPr/>
          <p:nvPr/>
        </p:nvSpPr>
        <p:spPr>
          <a:xfrm>
            <a:off x="1779086" y="2617628"/>
            <a:ext cx="2672068" cy="106517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2C3D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1" name="Google Shape;231;p7"/>
          <p:cNvGrpSpPr/>
          <p:nvPr/>
        </p:nvGrpSpPr>
        <p:grpSpPr>
          <a:xfrm>
            <a:off x="2201700" y="4222923"/>
            <a:ext cx="2193574" cy="753186"/>
            <a:chOff x="2201700" y="4222923"/>
            <a:chExt cx="2193574" cy="753186"/>
          </a:xfrm>
        </p:grpSpPr>
        <p:sp>
          <p:nvSpPr>
            <p:cNvPr id="232" name="Google Shape;232;p7"/>
            <p:cNvSpPr txBox="1"/>
            <p:nvPr/>
          </p:nvSpPr>
          <p:spPr>
            <a:xfrm>
              <a:off x="2201700" y="4514444"/>
              <a:ext cx="21935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2201700" y="4222923"/>
              <a:ext cx="21935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F24405"/>
                  </a:solidFill>
                  <a:latin typeface="Open Sans"/>
                  <a:ea typeface="Open Sans"/>
                  <a:cs typeface="Open Sans"/>
                  <a:sym typeface="Open Sans"/>
                </a:rPr>
                <a:t>Seu texto aqui</a:t>
              </a:r>
              <a:endParaRPr/>
            </a:p>
          </p:txBody>
        </p:sp>
      </p:grpSp>
      <p:sp>
        <p:nvSpPr>
          <p:cNvPr id="234" name="Google Shape;234;p7"/>
          <p:cNvSpPr/>
          <p:nvPr/>
        </p:nvSpPr>
        <p:spPr>
          <a:xfrm>
            <a:off x="1779086" y="4172122"/>
            <a:ext cx="2672068" cy="106517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2C3D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5" name="Google Shape;235;p7"/>
          <p:cNvGrpSpPr/>
          <p:nvPr/>
        </p:nvGrpSpPr>
        <p:grpSpPr>
          <a:xfrm>
            <a:off x="7844010" y="2668429"/>
            <a:ext cx="2193574" cy="753186"/>
            <a:chOff x="7844010" y="2668429"/>
            <a:chExt cx="2193574" cy="753186"/>
          </a:xfrm>
        </p:grpSpPr>
        <p:sp>
          <p:nvSpPr>
            <p:cNvPr id="236" name="Google Shape;236;p7"/>
            <p:cNvSpPr txBox="1"/>
            <p:nvPr/>
          </p:nvSpPr>
          <p:spPr>
            <a:xfrm>
              <a:off x="7844010" y="2959950"/>
              <a:ext cx="21935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37" name="Google Shape;237;p7"/>
            <p:cNvSpPr txBox="1"/>
            <p:nvPr/>
          </p:nvSpPr>
          <p:spPr>
            <a:xfrm>
              <a:off x="7844010" y="2668429"/>
              <a:ext cx="21935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F24405"/>
                  </a:solidFill>
                  <a:latin typeface="Open Sans"/>
                  <a:ea typeface="Open Sans"/>
                  <a:cs typeface="Open Sans"/>
                  <a:sym typeface="Open Sans"/>
                </a:rPr>
                <a:t>Seu texto aqui</a:t>
              </a:r>
              <a:endParaRPr/>
            </a:p>
          </p:txBody>
        </p:sp>
      </p:grpSp>
      <p:sp>
        <p:nvSpPr>
          <p:cNvPr id="238" name="Google Shape;238;p7"/>
          <p:cNvSpPr/>
          <p:nvPr/>
        </p:nvSpPr>
        <p:spPr>
          <a:xfrm>
            <a:off x="7797307" y="2617628"/>
            <a:ext cx="2672068" cy="106517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2C3D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9" name="Google Shape;239;p7"/>
          <p:cNvGrpSpPr/>
          <p:nvPr/>
        </p:nvGrpSpPr>
        <p:grpSpPr>
          <a:xfrm>
            <a:off x="7844010" y="4222923"/>
            <a:ext cx="2193574" cy="753186"/>
            <a:chOff x="7844010" y="4222923"/>
            <a:chExt cx="2193574" cy="753186"/>
          </a:xfrm>
        </p:grpSpPr>
        <p:sp>
          <p:nvSpPr>
            <p:cNvPr id="240" name="Google Shape;240;p7"/>
            <p:cNvSpPr txBox="1"/>
            <p:nvPr/>
          </p:nvSpPr>
          <p:spPr>
            <a:xfrm>
              <a:off x="7844010" y="4514444"/>
              <a:ext cx="21935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Lorem ipsum dolor sit amet, consectetuer adipiscing elit.</a:t>
              </a:r>
              <a:endParaRPr/>
            </a:p>
          </p:txBody>
        </p:sp>
        <p:sp>
          <p:nvSpPr>
            <p:cNvPr id="241" name="Google Shape;241;p7"/>
            <p:cNvSpPr txBox="1"/>
            <p:nvPr/>
          </p:nvSpPr>
          <p:spPr>
            <a:xfrm>
              <a:off x="7844010" y="4222923"/>
              <a:ext cx="21935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F24405"/>
                  </a:solidFill>
                  <a:latin typeface="Open Sans"/>
                  <a:ea typeface="Open Sans"/>
                  <a:cs typeface="Open Sans"/>
                  <a:sym typeface="Open Sans"/>
                </a:rPr>
                <a:t>Seu texto aqui</a:t>
              </a:r>
              <a:endParaRPr/>
            </a:p>
          </p:txBody>
        </p:sp>
      </p:grpSp>
      <p:sp>
        <p:nvSpPr>
          <p:cNvPr id="242" name="Google Shape;242;p7"/>
          <p:cNvSpPr/>
          <p:nvPr/>
        </p:nvSpPr>
        <p:spPr>
          <a:xfrm>
            <a:off x="7797307" y="4172122"/>
            <a:ext cx="2672068" cy="106517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2C3D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3" name="Google Shape;243;p7"/>
          <p:cNvGrpSpPr/>
          <p:nvPr/>
        </p:nvGrpSpPr>
        <p:grpSpPr>
          <a:xfrm>
            <a:off x="10195055" y="3897802"/>
            <a:ext cx="548640" cy="548640"/>
            <a:chOff x="10195055" y="3897802"/>
            <a:chExt cx="548640" cy="548640"/>
          </a:xfrm>
        </p:grpSpPr>
        <p:sp>
          <p:nvSpPr>
            <p:cNvPr id="244" name="Google Shape;244;p7"/>
            <p:cNvSpPr/>
            <p:nvPr/>
          </p:nvSpPr>
          <p:spPr>
            <a:xfrm>
              <a:off x="10195055" y="3897802"/>
              <a:ext cx="548640" cy="548640"/>
            </a:xfrm>
            <a:prstGeom prst="roundRect">
              <a:avLst>
                <a:gd fmla="val 16667" name="adj"/>
              </a:avLst>
            </a:prstGeom>
            <a:solidFill>
              <a:srgbClr val="2C3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Web design com preenchimento sólido" id="245" name="Google Shape;245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82418" y="3990383"/>
              <a:ext cx="373914" cy="3739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7"/>
          <p:cNvGrpSpPr/>
          <p:nvPr/>
        </p:nvGrpSpPr>
        <p:grpSpPr>
          <a:xfrm>
            <a:off x="1504766" y="2343308"/>
            <a:ext cx="548640" cy="548640"/>
            <a:chOff x="1504766" y="2343308"/>
            <a:chExt cx="548640" cy="548640"/>
          </a:xfrm>
        </p:grpSpPr>
        <p:sp>
          <p:nvSpPr>
            <p:cNvPr id="247" name="Google Shape;247;p7"/>
            <p:cNvSpPr/>
            <p:nvPr/>
          </p:nvSpPr>
          <p:spPr>
            <a:xfrm>
              <a:off x="1504766" y="2343308"/>
              <a:ext cx="548640" cy="548640"/>
            </a:xfrm>
            <a:prstGeom prst="roundRect">
              <a:avLst>
                <a:gd fmla="val 16667" name="adj"/>
              </a:avLst>
            </a:prstGeom>
            <a:solidFill>
              <a:srgbClr val="2C3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Gráfico de barras com tendência ascendente com preenchimento sólido" id="248" name="Google Shape;248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92636" y="2425783"/>
              <a:ext cx="373914" cy="3739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7"/>
          <p:cNvGrpSpPr/>
          <p:nvPr/>
        </p:nvGrpSpPr>
        <p:grpSpPr>
          <a:xfrm>
            <a:off x="10195055" y="2343308"/>
            <a:ext cx="548640" cy="548640"/>
            <a:chOff x="10195055" y="2343308"/>
            <a:chExt cx="548640" cy="548640"/>
          </a:xfrm>
        </p:grpSpPr>
        <p:sp>
          <p:nvSpPr>
            <p:cNvPr id="250" name="Google Shape;250;p7"/>
            <p:cNvSpPr/>
            <p:nvPr/>
          </p:nvSpPr>
          <p:spPr>
            <a:xfrm>
              <a:off x="10195055" y="2343308"/>
              <a:ext cx="548640" cy="548640"/>
            </a:xfrm>
            <a:prstGeom prst="roundRect">
              <a:avLst>
                <a:gd fmla="val 16667" name="adj"/>
              </a:avLst>
            </a:prstGeom>
            <a:solidFill>
              <a:srgbClr val="2C3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Análise do cliente com preenchimento sólido" id="251" name="Google Shape;251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82418" y="2425783"/>
              <a:ext cx="373914" cy="3739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7"/>
          <p:cNvGrpSpPr/>
          <p:nvPr/>
        </p:nvGrpSpPr>
        <p:grpSpPr>
          <a:xfrm>
            <a:off x="1504766" y="3897802"/>
            <a:ext cx="548640" cy="548640"/>
            <a:chOff x="1504766" y="3897802"/>
            <a:chExt cx="548640" cy="548640"/>
          </a:xfrm>
        </p:grpSpPr>
        <p:sp>
          <p:nvSpPr>
            <p:cNvPr id="253" name="Google Shape;253;p7"/>
            <p:cNvSpPr/>
            <p:nvPr/>
          </p:nvSpPr>
          <p:spPr>
            <a:xfrm>
              <a:off x="1504766" y="3897802"/>
              <a:ext cx="548640" cy="548640"/>
            </a:xfrm>
            <a:prstGeom prst="roundRect">
              <a:avLst>
                <a:gd fmla="val 16667" name="adj"/>
              </a:avLst>
            </a:prstGeom>
            <a:solidFill>
              <a:srgbClr val="2C3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Aperto de mão com preenchimento sólido" id="254" name="Google Shape;254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92128" y="3974803"/>
              <a:ext cx="373914" cy="3739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7"/>
          <p:cNvGrpSpPr/>
          <p:nvPr/>
        </p:nvGrpSpPr>
        <p:grpSpPr>
          <a:xfrm>
            <a:off x="5125239" y="2927039"/>
            <a:ext cx="1941524" cy="1941524"/>
            <a:chOff x="5125239" y="2927039"/>
            <a:chExt cx="1941524" cy="1941524"/>
          </a:xfrm>
        </p:grpSpPr>
        <p:sp>
          <p:nvSpPr>
            <p:cNvPr id="256" name="Google Shape;256;p7"/>
            <p:cNvSpPr/>
            <p:nvPr/>
          </p:nvSpPr>
          <p:spPr>
            <a:xfrm rot="-8100000">
              <a:off x="5409569" y="3211369"/>
              <a:ext cx="1372865" cy="1372865"/>
            </a:xfrm>
            <a:prstGeom prst="rect">
              <a:avLst/>
            </a:prstGeom>
            <a:solidFill>
              <a:srgbClr val="2C3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Conexões com preenchimento sólido" id="257" name="Google Shape;257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55118" y="3384669"/>
              <a:ext cx="1026264" cy="10262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8" name="Google Shape;258;p7"/>
          <p:cNvCxnSpPr>
            <a:stCxn id="230" idx="3"/>
            <a:endCxn id="256" idx="3"/>
          </p:cNvCxnSpPr>
          <p:nvPr/>
        </p:nvCxnSpPr>
        <p:spPr>
          <a:xfrm>
            <a:off x="4451154" y="3150213"/>
            <a:ext cx="1159500" cy="262200"/>
          </a:xfrm>
          <a:prstGeom prst="bentConnector2">
            <a:avLst/>
          </a:prstGeom>
          <a:noFill/>
          <a:ln cap="flat" cmpd="sng" w="12700">
            <a:solidFill>
              <a:srgbClr val="2C3D7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7"/>
          <p:cNvCxnSpPr>
            <a:stCxn id="238" idx="1"/>
            <a:endCxn id="256" idx="2"/>
          </p:cNvCxnSpPr>
          <p:nvPr/>
        </p:nvCxnSpPr>
        <p:spPr>
          <a:xfrm flipH="1">
            <a:off x="6581407" y="3150213"/>
            <a:ext cx="1215900" cy="262200"/>
          </a:xfrm>
          <a:prstGeom prst="bentConnector3">
            <a:avLst>
              <a:gd fmla="val 100972" name="adj1"/>
            </a:avLst>
          </a:prstGeom>
          <a:noFill/>
          <a:ln cap="flat" cmpd="sng" w="12700">
            <a:solidFill>
              <a:srgbClr val="2C3D7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7"/>
          <p:cNvCxnSpPr>
            <a:stCxn id="234" idx="3"/>
            <a:endCxn id="256" idx="0"/>
          </p:cNvCxnSpPr>
          <p:nvPr/>
        </p:nvCxnSpPr>
        <p:spPr>
          <a:xfrm flipH="1" rot="10800000">
            <a:off x="4451154" y="4383108"/>
            <a:ext cx="1159500" cy="321600"/>
          </a:xfrm>
          <a:prstGeom prst="bentConnector3">
            <a:avLst>
              <a:gd fmla="val 101259" name="adj1"/>
            </a:avLst>
          </a:prstGeom>
          <a:noFill/>
          <a:ln cap="flat" cmpd="sng" w="12700">
            <a:solidFill>
              <a:srgbClr val="2C3D7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7"/>
          <p:cNvCxnSpPr>
            <a:stCxn id="242" idx="1"/>
            <a:endCxn id="256" idx="1"/>
          </p:cNvCxnSpPr>
          <p:nvPr/>
        </p:nvCxnSpPr>
        <p:spPr>
          <a:xfrm rot="10800000">
            <a:off x="6581407" y="4383108"/>
            <a:ext cx="1215900" cy="321600"/>
          </a:xfrm>
          <a:prstGeom prst="bentConnector2">
            <a:avLst/>
          </a:prstGeom>
          <a:noFill/>
          <a:ln cap="flat" cmpd="sng" w="12700">
            <a:solidFill>
              <a:srgbClr val="2C3D7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p7"/>
          <p:cNvSpPr txBox="1"/>
          <p:nvPr>
            <p:ph type="title"/>
          </p:nvPr>
        </p:nvSpPr>
        <p:spPr>
          <a:xfrm>
            <a:off x="1092200" y="108902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/>
              <a:t>Seu título aqui</a:t>
            </a:r>
            <a:endParaRPr/>
          </a:p>
        </p:txBody>
      </p:sp>
      <p:sp>
        <p:nvSpPr>
          <p:cNvPr id="263" name="Google Shape;263;p7"/>
          <p:cNvSpPr/>
          <p:nvPr/>
        </p:nvSpPr>
        <p:spPr>
          <a:xfrm rot="-2700000">
            <a:off x="1089808" y="6213697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7"/>
          <p:cNvSpPr/>
          <p:nvPr/>
        </p:nvSpPr>
        <p:spPr>
          <a:xfrm rot="-2700000">
            <a:off x="5192072" y="-2191017"/>
            <a:ext cx="3740240" cy="374024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245493" y="1089025"/>
            <a:ext cx="846707" cy="769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/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utador aberto em cima de um balcão&#10;&#10;Descrição gerada automaticamente com confiança média" id="270" name="Google Shape;270;p8"/>
          <p:cNvPicPr preferRelativeResize="0"/>
          <p:nvPr/>
        </p:nvPicPr>
        <p:blipFill rotWithShape="1">
          <a:blip r:embed="rId3">
            <a:alphaModFix amt="5000"/>
          </a:blip>
          <a:srcRect b="20108" l="0" r="5326" t="514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8"/>
          <p:cNvGrpSpPr/>
          <p:nvPr/>
        </p:nvGrpSpPr>
        <p:grpSpPr>
          <a:xfrm>
            <a:off x="1351987" y="1981200"/>
            <a:ext cx="2703146" cy="3261360"/>
            <a:chOff x="1336040" y="1981200"/>
            <a:chExt cx="2703146" cy="3261360"/>
          </a:xfrm>
        </p:grpSpPr>
        <p:sp>
          <p:nvSpPr>
            <p:cNvPr id="272" name="Google Shape;272;p8"/>
            <p:cNvSpPr txBox="1"/>
            <p:nvPr/>
          </p:nvSpPr>
          <p:spPr>
            <a:xfrm>
              <a:off x="1336040" y="3638272"/>
              <a:ext cx="2703146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Fusce posuere, magna sed pulvinar ultricies, purus lectus malesuada libero, sit amet commodo magna eros quis urna.</a:t>
              </a:r>
              <a:endParaRPr/>
            </a:p>
          </p:txBody>
        </p:sp>
        <p:sp>
          <p:nvSpPr>
            <p:cNvPr id="273" name="Google Shape;273;p8"/>
            <p:cNvSpPr txBox="1"/>
            <p:nvPr/>
          </p:nvSpPr>
          <p:spPr>
            <a:xfrm>
              <a:off x="1336040" y="4695030"/>
              <a:ext cx="27031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2836B"/>
                  </a:solidFill>
                  <a:latin typeface="Open Sans"/>
                  <a:ea typeface="Open Sans"/>
                  <a:cs typeface="Open Sans"/>
                  <a:sym typeface="Open Sans"/>
                </a:rPr>
                <a:t>DANIEL PEREIRA</a:t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1336040" y="2611120"/>
              <a:ext cx="2703146" cy="2631440"/>
            </a:xfrm>
            <a:prstGeom prst="roundRect">
              <a:avLst>
                <a:gd fmla="val 5391" name="adj"/>
              </a:avLst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1915453" y="1981200"/>
              <a:ext cx="1544320" cy="154432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Fechar aspas com preenchimento sólido" id="276" name="Google Shape;276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79399" y="4517480"/>
              <a:ext cx="259787" cy="259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echar aspas com preenchimento sólido" id="277" name="Google Shape;277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1336040" y="3452003"/>
              <a:ext cx="259787" cy="2597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8"/>
          <p:cNvGrpSpPr/>
          <p:nvPr/>
        </p:nvGrpSpPr>
        <p:grpSpPr>
          <a:xfrm>
            <a:off x="4744426" y="1981200"/>
            <a:ext cx="2703146" cy="3261360"/>
            <a:chOff x="1336040" y="1981200"/>
            <a:chExt cx="2703146" cy="3261360"/>
          </a:xfrm>
        </p:grpSpPr>
        <p:sp>
          <p:nvSpPr>
            <p:cNvPr id="279" name="Google Shape;279;p8"/>
            <p:cNvSpPr txBox="1"/>
            <p:nvPr/>
          </p:nvSpPr>
          <p:spPr>
            <a:xfrm>
              <a:off x="1336040" y="3638272"/>
              <a:ext cx="2703146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Fusce posuere, magna sed pulvinar ultricies, purus lectus malesuada libero, sit amet commodo magna eros quis urna.</a:t>
              </a:r>
              <a:endParaRPr/>
            </a:p>
          </p:txBody>
        </p:sp>
        <p:sp>
          <p:nvSpPr>
            <p:cNvPr id="280" name="Google Shape;280;p8"/>
            <p:cNvSpPr txBox="1"/>
            <p:nvPr/>
          </p:nvSpPr>
          <p:spPr>
            <a:xfrm>
              <a:off x="1336040" y="4695030"/>
              <a:ext cx="27031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2836B"/>
                  </a:solidFill>
                  <a:latin typeface="Open Sans"/>
                  <a:ea typeface="Open Sans"/>
                  <a:cs typeface="Open Sans"/>
                  <a:sym typeface="Open Sans"/>
                </a:rPr>
                <a:t>JÚLIA MARTINS</a:t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336040" y="2611120"/>
              <a:ext cx="2703146" cy="2631440"/>
            </a:xfrm>
            <a:prstGeom prst="roundRect">
              <a:avLst>
                <a:gd fmla="val 5391" name="adj"/>
              </a:avLst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1915453" y="1981200"/>
              <a:ext cx="1544320" cy="154432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Fechar aspas com preenchimento sólido" id="283" name="Google Shape;283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79399" y="4517480"/>
              <a:ext cx="259787" cy="259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echar aspas com preenchimento sólido" id="284" name="Google Shape;284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1336040" y="3452003"/>
              <a:ext cx="259787" cy="2597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8"/>
          <p:cNvGrpSpPr/>
          <p:nvPr/>
        </p:nvGrpSpPr>
        <p:grpSpPr>
          <a:xfrm>
            <a:off x="8178506" y="1981200"/>
            <a:ext cx="2703146" cy="3261360"/>
            <a:chOff x="1336040" y="1981200"/>
            <a:chExt cx="2703146" cy="3261360"/>
          </a:xfrm>
        </p:grpSpPr>
        <p:sp>
          <p:nvSpPr>
            <p:cNvPr id="286" name="Google Shape;286;p8"/>
            <p:cNvSpPr txBox="1"/>
            <p:nvPr/>
          </p:nvSpPr>
          <p:spPr>
            <a:xfrm>
              <a:off x="1336040" y="3638272"/>
              <a:ext cx="2703146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Fusce posuere, magna sed pulvinar ultricies, purus lectus malesuada libero, sit amet commodo magna eros quis urna.</a:t>
              </a:r>
              <a:endParaRPr/>
            </a:p>
          </p:txBody>
        </p:sp>
        <p:sp>
          <p:nvSpPr>
            <p:cNvPr id="287" name="Google Shape;287;p8"/>
            <p:cNvSpPr txBox="1"/>
            <p:nvPr/>
          </p:nvSpPr>
          <p:spPr>
            <a:xfrm>
              <a:off x="1336040" y="4695030"/>
              <a:ext cx="27031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2836B"/>
                  </a:solidFill>
                  <a:latin typeface="Open Sans"/>
                  <a:ea typeface="Open Sans"/>
                  <a:cs typeface="Open Sans"/>
                  <a:sym typeface="Open Sans"/>
                </a:rPr>
                <a:t>LUCAS MONTEIRO</a:t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1336040" y="2611120"/>
              <a:ext cx="2703146" cy="2631440"/>
            </a:xfrm>
            <a:prstGeom prst="roundRect">
              <a:avLst>
                <a:gd fmla="val 5391" name="adj"/>
              </a:avLst>
            </a:prstGeom>
            <a:noFill/>
            <a:ln cap="flat" cmpd="sng" w="952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1915453" y="1981200"/>
              <a:ext cx="1544320" cy="154432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Fechar aspas com preenchimento sólido" id="290" name="Google Shape;290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79399" y="4517480"/>
              <a:ext cx="259787" cy="259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echar aspas com preenchimento sólido" id="291" name="Google Shape;291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1336040" y="3452003"/>
              <a:ext cx="259787" cy="2597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8"/>
          <p:cNvSpPr txBox="1"/>
          <p:nvPr>
            <p:ph type="title"/>
          </p:nvPr>
        </p:nvSpPr>
        <p:spPr>
          <a:xfrm>
            <a:off x="1092200" y="108902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/>
              <a:t>Seu título aqui</a:t>
            </a:r>
            <a:endParaRPr/>
          </a:p>
        </p:txBody>
      </p:sp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m segurando computador portátil&#10;&#10;Descrição gerada automaticamente" id="299" name="Google Shape;299;p9"/>
          <p:cNvPicPr preferRelativeResize="0"/>
          <p:nvPr/>
        </p:nvPicPr>
        <p:blipFill rotWithShape="1">
          <a:blip r:embed="rId3">
            <a:alphaModFix amt="20000"/>
          </a:blip>
          <a:srcRect b="0" l="6187" r="0" t="0"/>
          <a:stretch/>
        </p:blipFill>
        <p:spPr>
          <a:xfrm>
            <a:off x="0" y="2243558"/>
            <a:ext cx="6493398" cy="461444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926016" y="6858000"/>
                </a:lnTo>
                <a:lnTo>
                  <a:pt x="2497016" y="3429000"/>
                </a:lnTo>
                <a:lnTo>
                  <a:pt x="0" y="5926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omem na frente de um laptop&#10;&#10;Descrição gerada automaticamente" id="301" name="Google Shape;301;p9"/>
          <p:cNvPicPr preferRelativeResize="0"/>
          <p:nvPr/>
        </p:nvPicPr>
        <p:blipFill rotWithShape="1">
          <a:blip r:embed="rId4">
            <a:alphaModFix amt="20000"/>
          </a:blip>
          <a:srcRect b="0" l="0" r="0" t="19402"/>
          <a:stretch/>
        </p:blipFill>
        <p:spPr>
          <a:xfrm>
            <a:off x="6553796" y="0"/>
            <a:ext cx="56726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9"/>
          <p:cNvSpPr txBox="1"/>
          <p:nvPr/>
        </p:nvSpPr>
        <p:spPr>
          <a:xfrm>
            <a:off x="1082073" y="1856900"/>
            <a:ext cx="454152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elit, sed diam nonummy nibh euismod tincidunt ut laoreet dolore magna aliquam erat.</a:t>
            </a:r>
            <a:endParaRPr/>
          </a:p>
        </p:txBody>
      </p:sp>
      <p:sp>
        <p:nvSpPr>
          <p:cNvPr id="303" name="Google Shape;303;p9"/>
          <p:cNvSpPr txBox="1"/>
          <p:nvPr>
            <p:ph type="title"/>
          </p:nvPr>
        </p:nvSpPr>
        <p:spPr>
          <a:xfrm>
            <a:off x="1092200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/>
              <a:t>Seu título aqui</a:t>
            </a:r>
            <a:endParaRPr/>
          </a:p>
        </p:txBody>
      </p:sp>
      <p:sp>
        <p:nvSpPr>
          <p:cNvPr id="304" name="Google Shape;304;p9"/>
          <p:cNvSpPr/>
          <p:nvPr/>
        </p:nvSpPr>
        <p:spPr>
          <a:xfrm>
            <a:off x="6369212" y="0"/>
            <a:ext cx="4403296" cy="6858000"/>
          </a:xfrm>
          <a:custGeom>
            <a:rect b="b" l="l" r="r" t="t"/>
            <a:pathLst>
              <a:path extrusionOk="0" h="6858000" w="4403296">
                <a:moveTo>
                  <a:pt x="0" y="0"/>
                </a:moveTo>
                <a:lnTo>
                  <a:pt x="2823869" y="0"/>
                </a:lnTo>
                <a:lnTo>
                  <a:pt x="184583" y="2639286"/>
                </a:lnTo>
                <a:lnTo>
                  <a:pt x="4403296" y="6857999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 rot="-2700000">
            <a:off x="6204136" y="-2036612"/>
            <a:ext cx="3626163" cy="34426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226257" y="1093226"/>
            <a:ext cx="8659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05</a:t>
            </a:r>
            <a:endParaRPr/>
          </a:p>
        </p:txBody>
      </p:sp>
      <p:sp>
        <p:nvSpPr>
          <p:cNvPr id="307" name="Google Shape;307;p9"/>
          <p:cNvSpPr/>
          <p:nvPr/>
        </p:nvSpPr>
        <p:spPr>
          <a:xfrm rot="-2700000">
            <a:off x="4197369" y="5787753"/>
            <a:ext cx="2259813" cy="225981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2022-08-25T16:56:50Z</dcterms:created>
  <dc:creator>Pablo Passellis</dc:creator>
</cp:coreProperties>
</file>